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71" r:id="rId17"/>
    <p:sldId id="270" r:id="rId18"/>
    <p:sldId id="269" r:id="rId19"/>
    <p:sldId id="274" r:id="rId20"/>
    <p:sldId id="268" r:id="rId21"/>
    <p:sldId id="275" r:id="rId22"/>
    <p:sldId id="276" r:id="rId23"/>
    <p:sldId id="277" r:id="rId24"/>
    <p:sldId id="305" r:id="rId25"/>
    <p:sldId id="306" r:id="rId26"/>
    <p:sldId id="307" r:id="rId27"/>
    <p:sldId id="293" r:id="rId28"/>
    <p:sldId id="308" r:id="rId29"/>
    <p:sldId id="309" r:id="rId30"/>
    <p:sldId id="294" r:id="rId31"/>
    <p:sldId id="295" r:id="rId32"/>
    <p:sldId id="296" r:id="rId33"/>
    <p:sldId id="299" r:id="rId34"/>
    <p:sldId id="284" r:id="rId35"/>
    <p:sldId id="310" r:id="rId36"/>
    <p:sldId id="311" r:id="rId37"/>
    <p:sldId id="352" r:id="rId38"/>
    <p:sldId id="354" r:id="rId39"/>
    <p:sldId id="355" r:id="rId40"/>
    <p:sldId id="356" r:id="rId41"/>
    <p:sldId id="357" r:id="rId42"/>
    <p:sldId id="312" r:id="rId43"/>
    <p:sldId id="358" r:id="rId44"/>
    <p:sldId id="290" r:id="rId45"/>
    <p:sldId id="285" r:id="rId46"/>
    <p:sldId id="287" r:id="rId47"/>
    <p:sldId id="289" r:id="rId48"/>
    <p:sldId id="313" r:id="rId49"/>
    <p:sldId id="359" r:id="rId50"/>
    <p:sldId id="314" r:id="rId51"/>
    <p:sldId id="291" r:id="rId52"/>
    <p:sldId id="315" r:id="rId53"/>
    <p:sldId id="360" r:id="rId54"/>
    <p:sldId id="361" r:id="rId55"/>
    <p:sldId id="362" r:id="rId56"/>
    <p:sldId id="316" r:id="rId57"/>
    <p:sldId id="292" r:id="rId58"/>
    <p:sldId id="324" r:id="rId59"/>
    <p:sldId id="363" r:id="rId60"/>
    <p:sldId id="303" r:id="rId61"/>
    <p:sldId id="364" r:id="rId62"/>
    <p:sldId id="282" r:id="rId63"/>
    <p:sldId id="30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34" r:id="rId89"/>
    <p:sldId id="335" r:id="rId90"/>
    <p:sldId id="351" r:id="rId9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A817C-DD88-4896-AED5-F5C195E4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47D515-AEA0-4CF6-A36F-4D5CEBD07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F9754-31D1-449F-ADC1-BC60432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B2ED-DB59-4CE9-AA62-9C3CCE06916F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16614F-0504-4AB0-B3F3-6EE284DB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56BB86-D323-4D8B-91F8-12ABC842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D88B-34D1-4A54-B9F7-3BDC2AC22E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807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CD546-3A70-47B8-BEAC-398DFCD1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480C57-59F1-4934-A079-ADA2A7E97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C39E94-1C2C-40F9-ACEF-E068EB76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B2ED-DB59-4CE9-AA62-9C3CCE06916F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7AD5DE-0D88-4A4D-AF92-4B9F184C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1885A-7F6D-4FB0-949C-4447AC64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D88B-34D1-4A54-B9F7-3BDC2AC22E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482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55B3B18-F389-437C-894B-243E67462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467D1B-8A3A-4451-BACD-9E4BB7B35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3F7115-5491-418C-9D25-453CAB7A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B2ED-DB59-4CE9-AA62-9C3CCE06916F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A49A29-368C-49BB-93D2-FE84E796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15044A-11DE-46B0-B998-85C7AA9D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D88B-34D1-4A54-B9F7-3BDC2AC22E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371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78E7-A195-4EED-96BC-76629417DE2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55B-83AC-46F2-89D4-E91D7382AE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1553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78E7-A195-4EED-96BC-76629417DE2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55B-83AC-46F2-89D4-E91D7382AE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3084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78E7-A195-4EED-96BC-76629417DE2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55B-83AC-46F2-89D4-E91D7382AE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8969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78E7-A195-4EED-96BC-76629417DE2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55B-83AC-46F2-89D4-E91D7382AE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9220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78E7-A195-4EED-96BC-76629417DE2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55B-83AC-46F2-89D4-E91D7382AE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5089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78E7-A195-4EED-96BC-76629417DE2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55B-83AC-46F2-89D4-E91D7382AE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9842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78E7-A195-4EED-96BC-76629417DE2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55B-83AC-46F2-89D4-E91D7382AE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502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78E7-A195-4EED-96BC-76629417DE2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55B-83AC-46F2-89D4-E91D7382AE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946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C697C-0D46-40DD-8BF5-18F004B0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70C401-3EB2-459D-9075-8DE0518B0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EAD02-9AC3-423F-8F27-4C18934B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B2ED-DB59-4CE9-AA62-9C3CCE06916F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7C61F2-BDAD-4236-8A4C-2FF5302E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6C5F39-CF8F-4F4D-98A5-CB5C087F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D88B-34D1-4A54-B9F7-3BDC2AC22E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2405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78E7-A195-4EED-96BC-76629417DE2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55B-83AC-46F2-89D4-E91D7382AE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3588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78E7-A195-4EED-96BC-76629417DE2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55B-83AC-46F2-89D4-E91D7382AE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3778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78E7-A195-4EED-96BC-76629417DE2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55B-83AC-46F2-89D4-E91D7382AE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3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91ECB-487C-4A3E-81C4-C5D064FB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831DAC-21D8-4F8F-BA5A-31E2CFDC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DB8623-9B0E-4901-9B52-8736D508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B2ED-DB59-4CE9-AA62-9C3CCE06916F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220309-4F93-40FD-A338-4D9265F8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B2D441-AF27-4648-8D42-D95EA4E0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D88B-34D1-4A54-B9F7-3BDC2AC22E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700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20FE9-BEBF-4E03-9963-AFB28499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306EE6-9206-44A4-8453-B139CF19D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79D60E-A474-4A12-A834-BE4C3BDB6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4306B2-69F1-454E-930C-88817207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B2ED-DB59-4CE9-AA62-9C3CCE06916F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64B4A1-3737-47A2-AFAE-787E93F0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559992-57DE-4B3D-AB6D-4E4BEF57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D88B-34D1-4A54-B9F7-3BDC2AC22E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08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970B9-FA02-4AC8-BE7D-C555A3DA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C0AE7-873E-410B-83AC-8604BBE4C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DE94DC-649D-438C-AFDD-9E5C1464A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69CB34-45D4-4DA6-A624-2AFA0059A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6460FF-52DD-4175-BF43-917F0B043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197F6AE-3E14-40CD-B42C-1C956B27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B2ED-DB59-4CE9-AA62-9C3CCE06916F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A8EC06-FB48-4483-B9CE-A9B9DC60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A536F1-A039-4ECF-AAA0-FEC37B72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D88B-34D1-4A54-B9F7-3BDC2AC22E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757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98C89-4A84-4949-9F17-71DD7C99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243719-E6DB-4C62-B4C7-2D5A884C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B2ED-DB59-4CE9-AA62-9C3CCE06916F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E2F8E0-37FB-41D6-B843-A4C81CD0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57E3BF-213B-46B2-B346-302A4F2D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D88B-34D1-4A54-B9F7-3BDC2AC22E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76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47E207-7FE1-48CA-8DE5-714F5919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B2ED-DB59-4CE9-AA62-9C3CCE06916F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52F83F-656B-48C3-9025-A72F0928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0FA3B3-60D7-4BFE-8946-A5421157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D88B-34D1-4A54-B9F7-3BDC2AC22E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436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1D459-7863-41C6-B440-48EAE090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46B7D7-2BAF-4ADD-A4C3-DE8DC9502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D69991-23EF-4EA6-99CD-8EF1B74E4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DE1FCB-5059-44FD-9C2C-7BC2D73B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B2ED-DB59-4CE9-AA62-9C3CCE06916F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ADEE98-1C07-4055-B814-92271AE8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FB61D4-1ADC-463B-A2E5-70FD1F6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D88B-34D1-4A54-B9F7-3BDC2AC22E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679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22D45-FF2A-4313-9975-ECE4B5E2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65C60C-BF39-4C3D-AC3B-CA2A81814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E3DAB6-FAD8-4188-99B4-6F4824F47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CB9447-1BCE-4267-B878-A765E1D1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B2ED-DB59-4CE9-AA62-9C3CCE06916F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532FD4-EEBB-44D6-B3D0-D930583A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597D2F-053B-4BF2-A1E3-DA16192D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D88B-34D1-4A54-B9F7-3BDC2AC22E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538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5B071E0-65C5-4A05-8935-8FE04214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B10AF0-D943-4059-A5AE-948F07DD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FE8FB3-3B92-4797-A18A-7530C2390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B2ED-DB59-4CE9-AA62-9C3CCE06916F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5EA403-F889-4A1F-A508-AF082A892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B6C6A9-9162-4577-A8AB-9795685B9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D88B-34D1-4A54-B9F7-3BDC2AC22E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250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A78E7-A195-4EED-96BC-76629417DE2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C655B-83AC-46F2-89D4-E91D7382AE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915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5188E-1DE7-43BC-9C14-882E57053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Arbres des suffixes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5C49BC-A8C1-42EC-A655-8E2B0BF85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Nadia El-Mabrouk</a:t>
            </a:r>
          </a:p>
        </p:txBody>
      </p:sp>
    </p:spTree>
    <p:extLst>
      <p:ext uri="{BB962C8B-B14F-4D97-AF65-F5344CB8AC3E}">
        <p14:creationId xmlns:p14="http://schemas.microsoft.com/office/powerpoint/2010/main" val="279385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C00CFF9-1D00-4B42-8E66-68B5D085B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15" y="369870"/>
            <a:ext cx="8336161" cy="62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937432-6208-4789-A2F0-44CBB42C7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32" y="246579"/>
            <a:ext cx="8661318" cy="62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8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5870FED-0C5E-4360-8F79-53EC0FC0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89" y="137390"/>
            <a:ext cx="8509652" cy="63353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B7B56A-F7D4-4DAD-A141-9ECDDF08E56B}"/>
              </a:ext>
            </a:extLst>
          </p:cNvPr>
          <p:cNvSpPr/>
          <p:nvPr/>
        </p:nvSpPr>
        <p:spPr>
          <a:xfrm>
            <a:off x="1859622" y="3143892"/>
            <a:ext cx="8291245" cy="32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242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016917" y="587228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 flipV="1">
            <a:off x="1808752" y="1393635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2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016917" y="587228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30" name="Connecteur droit 29"/>
          <p:cNvCxnSpPr/>
          <p:nvPr/>
        </p:nvCxnSpPr>
        <p:spPr>
          <a:xfrm>
            <a:off x="5455433" y="2296297"/>
            <a:ext cx="4433939" cy="37318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2407548">
            <a:off x="5780748" y="3965774"/>
            <a:ext cx="448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       G            A    G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G   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9859335" y="5940359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132" name="Connecteur droit avec flèche 131"/>
          <p:cNvCxnSpPr/>
          <p:nvPr/>
        </p:nvCxnSpPr>
        <p:spPr>
          <a:xfrm flipV="1">
            <a:off x="1808752" y="1393635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/>
          <p:cNvSpPr/>
          <p:nvPr/>
        </p:nvSpPr>
        <p:spPr>
          <a:xfrm>
            <a:off x="5388321" y="2233379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8" name="Connecteur droit avec flèche 137"/>
          <p:cNvCxnSpPr/>
          <p:nvPr/>
        </p:nvCxnSpPr>
        <p:spPr>
          <a:xfrm flipV="1">
            <a:off x="2328869" y="1376857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0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016917" y="587228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30" name="Connecteur droit 29"/>
          <p:cNvCxnSpPr/>
          <p:nvPr/>
        </p:nvCxnSpPr>
        <p:spPr>
          <a:xfrm>
            <a:off x="5455433" y="2296297"/>
            <a:ext cx="4433939" cy="37318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2407548">
            <a:off x="5780748" y="3965774"/>
            <a:ext cx="448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       G            A    G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G   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9859335" y="5940359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4" name="Connecteur droit 33"/>
          <p:cNvCxnSpPr/>
          <p:nvPr/>
        </p:nvCxnSpPr>
        <p:spPr>
          <a:xfrm flipH="1">
            <a:off x="3170252" y="2296297"/>
            <a:ext cx="2285183" cy="38561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 rot="7234149">
            <a:off x="2566569" y="4264313"/>
            <a:ext cx="361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A    G   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A    G    </a:t>
            </a:r>
          </a:p>
        </p:txBody>
      </p:sp>
      <p:cxnSp>
        <p:nvCxnSpPr>
          <p:cNvPr id="132" name="Connecteur droit avec flèche 131"/>
          <p:cNvCxnSpPr/>
          <p:nvPr/>
        </p:nvCxnSpPr>
        <p:spPr>
          <a:xfrm flipV="1">
            <a:off x="2328869" y="1376857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388321" y="2233379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874154" y="1385246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016917" y="587228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30" name="Connecteur droit 29"/>
          <p:cNvCxnSpPr/>
          <p:nvPr/>
        </p:nvCxnSpPr>
        <p:spPr>
          <a:xfrm>
            <a:off x="5455433" y="2296297"/>
            <a:ext cx="4433939" cy="37318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2407548">
            <a:off x="5780748" y="3965774"/>
            <a:ext cx="448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       G            A    G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G   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9859335" y="5940359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4" name="Connecteur droit 33"/>
          <p:cNvCxnSpPr/>
          <p:nvPr/>
        </p:nvCxnSpPr>
        <p:spPr>
          <a:xfrm flipH="1">
            <a:off x="3170252" y="2296297"/>
            <a:ext cx="2285183" cy="38561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 rot="7234149">
            <a:off x="2566569" y="4264313"/>
            <a:ext cx="361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A    G   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A    G    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265621" y="3833876"/>
            <a:ext cx="947956" cy="2177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6070498" y="6011171"/>
            <a:ext cx="360727" cy="369332"/>
            <a:chOff x="8581939" y="5364679"/>
            <a:chExt cx="360727" cy="369332"/>
          </a:xfrm>
        </p:grpSpPr>
        <p:sp>
          <p:nvSpPr>
            <p:cNvPr id="50" name="Ellipse 4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 rot="6863632">
            <a:off x="5912993" y="4883661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A    G      </a:t>
            </a:r>
          </a:p>
        </p:txBody>
      </p:sp>
      <p:cxnSp>
        <p:nvCxnSpPr>
          <p:cNvPr id="132" name="Connecteur droit avec flèche 131"/>
          <p:cNvCxnSpPr/>
          <p:nvPr/>
        </p:nvCxnSpPr>
        <p:spPr>
          <a:xfrm flipV="1">
            <a:off x="2874154" y="1385246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5388321" y="2233379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3369104" y="1375571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0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016917" y="587228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30" name="Connecteur droit 29"/>
          <p:cNvCxnSpPr/>
          <p:nvPr/>
        </p:nvCxnSpPr>
        <p:spPr>
          <a:xfrm>
            <a:off x="5455433" y="2296297"/>
            <a:ext cx="4433939" cy="37318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2407548">
            <a:off x="5780748" y="3965774"/>
            <a:ext cx="448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       G            A    G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G   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9859335" y="5940359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4" name="Connecteur droit 33"/>
          <p:cNvCxnSpPr/>
          <p:nvPr/>
        </p:nvCxnSpPr>
        <p:spPr>
          <a:xfrm flipH="1">
            <a:off x="3170252" y="2296297"/>
            <a:ext cx="2285183" cy="38561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 rot="7234149">
            <a:off x="2566569" y="4264313"/>
            <a:ext cx="361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A    G   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A    G    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265621" y="3833876"/>
            <a:ext cx="947956" cy="2177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6070498" y="6011171"/>
            <a:ext cx="360727" cy="369332"/>
            <a:chOff x="8581939" y="5364679"/>
            <a:chExt cx="360727" cy="369332"/>
          </a:xfrm>
        </p:grpSpPr>
        <p:sp>
          <p:nvSpPr>
            <p:cNvPr id="50" name="Ellipse 4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 rot="6863632">
            <a:off x="5912993" y="4883661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A    G      </a:t>
            </a:r>
          </a:p>
        </p:txBody>
      </p:sp>
      <p:cxnSp>
        <p:nvCxnSpPr>
          <p:cNvPr id="58" name="Connecteur droit 57"/>
          <p:cNvCxnSpPr>
            <a:endCxn id="67" idx="3"/>
          </p:cNvCxnSpPr>
          <p:nvPr/>
        </p:nvCxnSpPr>
        <p:spPr>
          <a:xfrm flipH="1">
            <a:off x="1817345" y="3381211"/>
            <a:ext cx="2961263" cy="85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 rot="21355081">
            <a:off x="2347090" y="3023393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 A    G     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1486139" y="3281559"/>
            <a:ext cx="360727" cy="369332"/>
            <a:chOff x="2231311" y="5448785"/>
            <a:chExt cx="360727" cy="369332"/>
          </a:xfrm>
        </p:grpSpPr>
        <p:sp>
          <p:nvSpPr>
            <p:cNvPr id="66" name="Ellipse 65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132" name="Connecteur droit avec flèche 131"/>
          <p:cNvCxnSpPr/>
          <p:nvPr/>
        </p:nvCxnSpPr>
        <p:spPr>
          <a:xfrm flipV="1">
            <a:off x="3369104" y="1375571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5388321" y="2233379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888566" y="1385246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016917" y="587228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30" name="Connecteur droit 29"/>
          <p:cNvCxnSpPr/>
          <p:nvPr/>
        </p:nvCxnSpPr>
        <p:spPr>
          <a:xfrm>
            <a:off x="5455433" y="2296297"/>
            <a:ext cx="4433939" cy="37318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2407548">
            <a:off x="5703803" y="3965774"/>
            <a:ext cx="464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       G            A    G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G  #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9859335" y="5940359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4" name="Connecteur droit 33"/>
          <p:cNvCxnSpPr/>
          <p:nvPr/>
        </p:nvCxnSpPr>
        <p:spPr>
          <a:xfrm flipH="1">
            <a:off x="3170252" y="2296297"/>
            <a:ext cx="2285183" cy="38561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 rot="7234149">
            <a:off x="2524090" y="4264313"/>
            <a:ext cx="369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A    G   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A    G   #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265621" y="3833876"/>
            <a:ext cx="947956" cy="2177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6070498" y="6011171"/>
            <a:ext cx="360727" cy="369332"/>
            <a:chOff x="8581939" y="5364679"/>
            <a:chExt cx="360727" cy="369332"/>
          </a:xfrm>
        </p:grpSpPr>
        <p:sp>
          <p:nvSpPr>
            <p:cNvPr id="50" name="Ellipse 4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 rot="6863632">
            <a:off x="5870514" y="4883661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A    G   #  </a:t>
            </a:r>
          </a:p>
        </p:txBody>
      </p:sp>
      <p:cxnSp>
        <p:nvCxnSpPr>
          <p:cNvPr id="58" name="Connecteur droit 57"/>
          <p:cNvCxnSpPr>
            <a:endCxn id="67" idx="3"/>
          </p:cNvCxnSpPr>
          <p:nvPr/>
        </p:nvCxnSpPr>
        <p:spPr>
          <a:xfrm flipH="1">
            <a:off x="1817345" y="3381211"/>
            <a:ext cx="2961263" cy="85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 rot="10612909">
            <a:off x="2270146" y="302339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 A    G     #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1486139" y="3281559"/>
            <a:ext cx="360727" cy="369332"/>
            <a:chOff x="2231311" y="5448785"/>
            <a:chExt cx="360727" cy="369332"/>
          </a:xfrm>
        </p:grpSpPr>
        <p:sp>
          <p:nvSpPr>
            <p:cNvPr id="66" name="Ellipse 65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25" name="Ellipse 24"/>
          <p:cNvSpPr/>
          <p:nvPr/>
        </p:nvSpPr>
        <p:spPr>
          <a:xfrm>
            <a:off x="5388321" y="2233379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888566" y="1385246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37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016917" y="587228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30" name="Connecteur droit 29"/>
          <p:cNvCxnSpPr/>
          <p:nvPr/>
        </p:nvCxnSpPr>
        <p:spPr>
          <a:xfrm>
            <a:off x="5455433" y="2296297"/>
            <a:ext cx="4433939" cy="37318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2407548">
            <a:off x="5703803" y="3965774"/>
            <a:ext cx="464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       G            A    G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G  #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9859335" y="5940359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4" name="Connecteur droit 33"/>
          <p:cNvCxnSpPr/>
          <p:nvPr/>
        </p:nvCxnSpPr>
        <p:spPr>
          <a:xfrm flipH="1">
            <a:off x="3170252" y="2296297"/>
            <a:ext cx="2285183" cy="38561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 rot="7234149">
            <a:off x="2524090" y="4264313"/>
            <a:ext cx="369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A    G   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A    G   #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265621" y="3833876"/>
            <a:ext cx="947956" cy="2177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6070498" y="6011171"/>
            <a:ext cx="360727" cy="369332"/>
            <a:chOff x="8581939" y="5364679"/>
            <a:chExt cx="360727" cy="369332"/>
          </a:xfrm>
        </p:grpSpPr>
        <p:sp>
          <p:nvSpPr>
            <p:cNvPr id="50" name="Ellipse 4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 rot="6863632">
            <a:off x="5870514" y="4883661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A    G   #  </a:t>
            </a:r>
          </a:p>
        </p:txBody>
      </p:sp>
      <p:cxnSp>
        <p:nvCxnSpPr>
          <p:cNvPr id="58" name="Connecteur droit 57"/>
          <p:cNvCxnSpPr>
            <a:endCxn id="67" idx="3"/>
          </p:cNvCxnSpPr>
          <p:nvPr/>
        </p:nvCxnSpPr>
        <p:spPr>
          <a:xfrm flipH="1">
            <a:off x="1817345" y="3381211"/>
            <a:ext cx="2961263" cy="85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 rot="10612909">
            <a:off x="2270146" y="302339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 A    G     #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1486139" y="3281559"/>
            <a:ext cx="360727" cy="369332"/>
            <a:chOff x="2231311" y="5448785"/>
            <a:chExt cx="360727" cy="369332"/>
          </a:xfrm>
        </p:grpSpPr>
        <p:sp>
          <p:nvSpPr>
            <p:cNvPr id="66" name="Ellipse 65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71" name="Connecteur droit 70"/>
          <p:cNvCxnSpPr/>
          <p:nvPr/>
        </p:nvCxnSpPr>
        <p:spPr>
          <a:xfrm>
            <a:off x="4260356" y="4317429"/>
            <a:ext cx="995140" cy="633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/>
          <p:cNvGrpSpPr/>
          <p:nvPr/>
        </p:nvGrpSpPr>
        <p:grpSpPr>
          <a:xfrm>
            <a:off x="5183327" y="4875475"/>
            <a:ext cx="360727" cy="369332"/>
            <a:chOff x="2231311" y="5448785"/>
            <a:chExt cx="360727" cy="369332"/>
          </a:xfrm>
        </p:grpSpPr>
        <p:sp>
          <p:nvSpPr>
            <p:cNvPr id="73" name="Ellipse 72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4783015" y="43399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cxnSp>
        <p:nvCxnSpPr>
          <p:cNvPr id="132" name="Connecteur droit avec flèche 131"/>
          <p:cNvCxnSpPr/>
          <p:nvPr/>
        </p:nvCxnSpPr>
        <p:spPr>
          <a:xfrm flipV="1">
            <a:off x="3888566" y="1385246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5388321" y="2233379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4433850" y="1394440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1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F80A05-4B61-4247-8B63-9E589F706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73" y="282122"/>
            <a:ext cx="8899593" cy="62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02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016917" y="587228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30" name="Connecteur droit 29"/>
          <p:cNvCxnSpPr/>
          <p:nvPr/>
        </p:nvCxnSpPr>
        <p:spPr>
          <a:xfrm>
            <a:off x="5455433" y="2296297"/>
            <a:ext cx="4433939" cy="37318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2407548">
            <a:off x="5703803" y="3965774"/>
            <a:ext cx="464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       G            A    G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G  #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9859335" y="5940359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4" name="Connecteur droit 33"/>
          <p:cNvCxnSpPr/>
          <p:nvPr/>
        </p:nvCxnSpPr>
        <p:spPr>
          <a:xfrm flipH="1">
            <a:off x="3170252" y="2296297"/>
            <a:ext cx="2285183" cy="38561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 rot="7234149">
            <a:off x="2524090" y="4264313"/>
            <a:ext cx="369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A    G   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A    G   #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265621" y="3833876"/>
            <a:ext cx="947956" cy="2177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6070498" y="6011171"/>
            <a:ext cx="360727" cy="369332"/>
            <a:chOff x="8581939" y="5364679"/>
            <a:chExt cx="360727" cy="369332"/>
          </a:xfrm>
        </p:grpSpPr>
        <p:sp>
          <p:nvSpPr>
            <p:cNvPr id="50" name="Ellipse 4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 rot="6863632">
            <a:off x="5870514" y="4883661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A    G   #  </a:t>
            </a:r>
          </a:p>
        </p:txBody>
      </p:sp>
      <p:cxnSp>
        <p:nvCxnSpPr>
          <p:cNvPr id="58" name="Connecteur droit 57"/>
          <p:cNvCxnSpPr>
            <a:endCxn id="67" idx="3"/>
          </p:cNvCxnSpPr>
          <p:nvPr/>
        </p:nvCxnSpPr>
        <p:spPr>
          <a:xfrm flipH="1">
            <a:off x="1817345" y="3381211"/>
            <a:ext cx="2961263" cy="85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 rot="10612909">
            <a:off x="2270146" y="302339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 A    G     #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1486139" y="3281559"/>
            <a:ext cx="360727" cy="369332"/>
            <a:chOff x="2231311" y="5448785"/>
            <a:chExt cx="360727" cy="369332"/>
          </a:xfrm>
        </p:grpSpPr>
        <p:sp>
          <p:nvSpPr>
            <p:cNvPr id="66" name="Ellipse 65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71" name="Connecteur droit 70"/>
          <p:cNvCxnSpPr/>
          <p:nvPr/>
        </p:nvCxnSpPr>
        <p:spPr>
          <a:xfrm>
            <a:off x="4260356" y="4317429"/>
            <a:ext cx="995140" cy="633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/>
          <p:cNvGrpSpPr/>
          <p:nvPr/>
        </p:nvGrpSpPr>
        <p:grpSpPr>
          <a:xfrm>
            <a:off x="5183327" y="4875475"/>
            <a:ext cx="360727" cy="369332"/>
            <a:chOff x="2231311" y="5448785"/>
            <a:chExt cx="360727" cy="369332"/>
          </a:xfrm>
        </p:grpSpPr>
        <p:sp>
          <p:nvSpPr>
            <p:cNvPr id="73" name="Ellipse 72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4783015" y="43399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cxnSp>
        <p:nvCxnSpPr>
          <p:cNvPr id="76" name="Connecteur droit 75"/>
          <p:cNvCxnSpPr/>
          <p:nvPr/>
        </p:nvCxnSpPr>
        <p:spPr>
          <a:xfrm flipH="1" flipV="1">
            <a:off x="7213578" y="3816882"/>
            <a:ext cx="2433547" cy="7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8457139" y="34595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grpSp>
        <p:nvGrpSpPr>
          <p:cNvPr id="79" name="Groupe 78"/>
          <p:cNvGrpSpPr/>
          <p:nvPr/>
        </p:nvGrpSpPr>
        <p:grpSpPr>
          <a:xfrm>
            <a:off x="9651932" y="3670017"/>
            <a:ext cx="360727" cy="369332"/>
            <a:chOff x="8581939" y="5364679"/>
            <a:chExt cx="360727" cy="369332"/>
          </a:xfrm>
        </p:grpSpPr>
        <p:sp>
          <p:nvSpPr>
            <p:cNvPr id="80" name="Ellipse 7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cxnSp>
        <p:nvCxnSpPr>
          <p:cNvPr id="132" name="Connecteur droit avec flèche 131"/>
          <p:cNvCxnSpPr/>
          <p:nvPr/>
        </p:nvCxnSpPr>
        <p:spPr>
          <a:xfrm flipV="1">
            <a:off x="4433850" y="1394440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5388321" y="2233379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4952292" y="1366019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44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016917" y="587228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30" name="Connecteur droit 29"/>
          <p:cNvCxnSpPr/>
          <p:nvPr/>
        </p:nvCxnSpPr>
        <p:spPr>
          <a:xfrm>
            <a:off x="5455433" y="2296297"/>
            <a:ext cx="4433939" cy="37318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2407548">
            <a:off x="5703803" y="3965774"/>
            <a:ext cx="464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       G            A    G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G  #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9859335" y="5940359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4" name="Connecteur droit 33"/>
          <p:cNvCxnSpPr/>
          <p:nvPr/>
        </p:nvCxnSpPr>
        <p:spPr>
          <a:xfrm flipH="1">
            <a:off x="3170252" y="2296297"/>
            <a:ext cx="2285183" cy="38561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 rot="7234149">
            <a:off x="2524090" y="4264313"/>
            <a:ext cx="369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A    G   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A    G   #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265621" y="3833876"/>
            <a:ext cx="947956" cy="2177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6070498" y="6011171"/>
            <a:ext cx="360727" cy="369332"/>
            <a:chOff x="8581939" y="5364679"/>
            <a:chExt cx="360727" cy="369332"/>
          </a:xfrm>
        </p:grpSpPr>
        <p:sp>
          <p:nvSpPr>
            <p:cNvPr id="50" name="Ellipse 4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 rot="6863632">
            <a:off x="5870514" y="4883661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A    G   #  </a:t>
            </a:r>
          </a:p>
        </p:txBody>
      </p:sp>
      <p:cxnSp>
        <p:nvCxnSpPr>
          <p:cNvPr id="58" name="Connecteur droit 57"/>
          <p:cNvCxnSpPr>
            <a:endCxn id="67" idx="3"/>
          </p:cNvCxnSpPr>
          <p:nvPr/>
        </p:nvCxnSpPr>
        <p:spPr>
          <a:xfrm flipH="1">
            <a:off x="1817345" y="3381211"/>
            <a:ext cx="2961263" cy="85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 rot="10612909">
            <a:off x="2270146" y="302339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 A    G     #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1486139" y="3281559"/>
            <a:ext cx="360727" cy="369332"/>
            <a:chOff x="2231311" y="5448785"/>
            <a:chExt cx="360727" cy="369332"/>
          </a:xfrm>
        </p:grpSpPr>
        <p:sp>
          <p:nvSpPr>
            <p:cNvPr id="66" name="Ellipse 65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71" name="Connecteur droit 70"/>
          <p:cNvCxnSpPr/>
          <p:nvPr/>
        </p:nvCxnSpPr>
        <p:spPr>
          <a:xfrm>
            <a:off x="4260356" y="4317429"/>
            <a:ext cx="995140" cy="633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/>
          <p:cNvGrpSpPr/>
          <p:nvPr/>
        </p:nvGrpSpPr>
        <p:grpSpPr>
          <a:xfrm>
            <a:off x="5183327" y="4875475"/>
            <a:ext cx="360727" cy="369332"/>
            <a:chOff x="2231311" y="5448785"/>
            <a:chExt cx="360727" cy="369332"/>
          </a:xfrm>
        </p:grpSpPr>
        <p:sp>
          <p:nvSpPr>
            <p:cNvPr id="73" name="Ellipse 72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4783015" y="43399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cxnSp>
        <p:nvCxnSpPr>
          <p:cNvPr id="76" name="Connecteur droit 75"/>
          <p:cNvCxnSpPr/>
          <p:nvPr/>
        </p:nvCxnSpPr>
        <p:spPr>
          <a:xfrm flipH="1" flipV="1">
            <a:off x="7213578" y="3816882"/>
            <a:ext cx="2433547" cy="7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8457139" y="34595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grpSp>
        <p:nvGrpSpPr>
          <p:cNvPr id="79" name="Groupe 78"/>
          <p:cNvGrpSpPr/>
          <p:nvPr/>
        </p:nvGrpSpPr>
        <p:grpSpPr>
          <a:xfrm>
            <a:off x="9651932" y="3670017"/>
            <a:ext cx="360727" cy="369332"/>
            <a:chOff x="8581939" y="5364679"/>
            <a:chExt cx="360727" cy="369332"/>
          </a:xfrm>
        </p:grpSpPr>
        <p:sp>
          <p:nvSpPr>
            <p:cNvPr id="80" name="Ellipse 7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cxnSp>
        <p:nvCxnSpPr>
          <p:cNvPr id="82" name="Connecteur droit 81"/>
          <p:cNvCxnSpPr/>
          <p:nvPr/>
        </p:nvCxnSpPr>
        <p:spPr>
          <a:xfrm>
            <a:off x="3988327" y="2272707"/>
            <a:ext cx="851918" cy="1099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4348698" y="23214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3631626" y="1991555"/>
            <a:ext cx="360727" cy="369332"/>
            <a:chOff x="2231311" y="5448785"/>
            <a:chExt cx="360727" cy="369332"/>
          </a:xfrm>
        </p:grpSpPr>
        <p:sp>
          <p:nvSpPr>
            <p:cNvPr id="41" name="Ellipse 40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cxnSp>
        <p:nvCxnSpPr>
          <p:cNvPr id="132" name="Connecteur droit avec flèche 131"/>
          <p:cNvCxnSpPr/>
          <p:nvPr/>
        </p:nvCxnSpPr>
        <p:spPr>
          <a:xfrm flipV="1">
            <a:off x="4952292" y="1366019"/>
            <a:ext cx="1" cy="429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5388321" y="2233379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78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016917" y="587228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30" name="Connecteur droit 29"/>
          <p:cNvCxnSpPr/>
          <p:nvPr/>
        </p:nvCxnSpPr>
        <p:spPr>
          <a:xfrm>
            <a:off x="5455433" y="2296297"/>
            <a:ext cx="4433939" cy="37318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2407548">
            <a:off x="6135019" y="3684807"/>
            <a:ext cx="3156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[1,2]                        [3,8]  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9859335" y="5940359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4" name="Connecteur droit 33"/>
          <p:cNvCxnSpPr/>
          <p:nvPr/>
        </p:nvCxnSpPr>
        <p:spPr>
          <a:xfrm flipH="1">
            <a:off x="3170252" y="2296297"/>
            <a:ext cx="2285183" cy="38561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 rot="7234149">
            <a:off x="2858571" y="3950282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           [3,4]             [5,8]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265621" y="3833876"/>
            <a:ext cx="947956" cy="2177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6070498" y="6011171"/>
            <a:ext cx="360727" cy="369332"/>
            <a:chOff x="8581939" y="5364679"/>
            <a:chExt cx="360727" cy="369332"/>
          </a:xfrm>
        </p:grpSpPr>
        <p:sp>
          <p:nvSpPr>
            <p:cNvPr id="50" name="Ellipse 4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 rot="6863632">
            <a:off x="6544912" y="488171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[5,8]</a:t>
            </a:r>
          </a:p>
        </p:txBody>
      </p:sp>
      <p:cxnSp>
        <p:nvCxnSpPr>
          <p:cNvPr id="58" name="Connecteur droit 57"/>
          <p:cNvCxnSpPr>
            <a:endCxn id="67" idx="3"/>
          </p:cNvCxnSpPr>
          <p:nvPr/>
        </p:nvCxnSpPr>
        <p:spPr>
          <a:xfrm flipH="1">
            <a:off x="1817345" y="3381211"/>
            <a:ext cx="2961263" cy="85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2959084" y="2959017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[5,8]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1486139" y="3281559"/>
            <a:ext cx="360727" cy="369332"/>
            <a:chOff x="2231311" y="5448785"/>
            <a:chExt cx="360727" cy="369332"/>
          </a:xfrm>
        </p:grpSpPr>
        <p:sp>
          <p:nvSpPr>
            <p:cNvPr id="66" name="Ellipse 65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71" name="Connecteur droit 70"/>
          <p:cNvCxnSpPr/>
          <p:nvPr/>
        </p:nvCxnSpPr>
        <p:spPr>
          <a:xfrm>
            <a:off x="4260356" y="4317429"/>
            <a:ext cx="995140" cy="633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/>
          <p:cNvGrpSpPr/>
          <p:nvPr/>
        </p:nvGrpSpPr>
        <p:grpSpPr>
          <a:xfrm>
            <a:off x="5183327" y="4875475"/>
            <a:ext cx="360727" cy="369332"/>
            <a:chOff x="2231311" y="5448785"/>
            <a:chExt cx="360727" cy="369332"/>
          </a:xfrm>
        </p:grpSpPr>
        <p:sp>
          <p:nvSpPr>
            <p:cNvPr id="73" name="Ellipse 72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75" name="ZoneTexte 74"/>
          <p:cNvSpPr txBox="1"/>
          <p:nvPr/>
        </p:nvSpPr>
        <p:spPr>
          <a:xfrm rot="1863336">
            <a:off x="4783015" y="4339930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[8]</a:t>
            </a:r>
          </a:p>
        </p:txBody>
      </p:sp>
      <p:cxnSp>
        <p:nvCxnSpPr>
          <p:cNvPr id="76" name="Connecteur droit 75"/>
          <p:cNvCxnSpPr/>
          <p:nvPr/>
        </p:nvCxnSpPr>
        <p:spPr>
          <a:xfrm flipH="1" flipV="1">
            <a:off x="7213578" y="3816882"/>
            <a:ext cx="2433547" cy="7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8445514" y="3401515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[8]</a:t>
            </a: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e 78"/>
          <p:cNvGrpSpPr/>
          <p:nvPr/>
        </p:nvGrpSpPr>
        <p:grpSpPr>
          <a:xfrm>
            <a:off x="9651932" y="3670017"/>
            <a:ext cx="360727" cy="369332"/>
            <a:chOff x="8581939" y="5364679"/>
            <a:chExt cx="360727" cy="369332"/>
          </a:xfrm>
        </p:grpSpPr>
        <p:sp>
          <p:nvSpPr>
            <p:cNvPr id="80" name="Ellipse 7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cxnSp>
        <p:nvCxnSpPr>
          <p:cNvPr id="82" name="Connecteur droit 81"/>
          <p:cNvCxnSpPr/>
          <p:nvPr/>
        </p:nvCxnSpPr>
        <p:spPr>
          <a:xfrm>
            <a:off x="3988327" y="2272707"/>
            <a:ext cx="851918" cy="1099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4308555" y="2321415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[8]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3631626" y="1991555"/>
            <a:ext cx="360727" cy="369332"/>
            <a:chOff x="2231311" y="5448785"/>
            <a:chExt cx="360727" cy="369332"/>
          </a:xfrm>
        </p:grpSpPr>
        <p:sp>
          <p:nvSpPr>
            <p:cNvPr id="41" name="Ellipse 40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39" name="Ellipse 38"/>
          <p:cNvSpPr/>
          <p:nvPr/>
        </p:nvSpPr>
        <p:spPr>
          <a:xfrm>
            <a:off x="5388321" y="2233379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5870FED-0C5E-4360-8F79-53EC0FC0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89" y="137390"/>
            <a:ext cx="8509652" cy="63353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B7B56A-F7D4-4DAD-A141-9ECDDF08E56B}"/>
              </a:ext>
            </a:extLst>
          </p:cNvPr>
          <p:cNvSpPr/>
          <p:nvPr/>
        </p:nvSpPr>
        <p:spPr>
          <a:xfrm>
            <a:off x="1900719" y="3842534"/>
            <a:ext cx="8250148" cy="2589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7141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5870FED-0C5E-4360-8F79-53EC0FC0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89" y="137390"/>
            <a:ext cx="8509652" cy="63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89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4FCEF8-7FAC-4283-9A20-54988F319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04" y="361079"/>
            <a:ext cx="7459039" cy="61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82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016917" y="587228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30" name="Connecteur droit 29"/>
          <p:cNvCxnSpPr>
            <a:endCxn id="33" idx="0"/>
          </p:cNvCxnSpPr>
          <p:nvPr/>
        </p:nvCxnSpPr>
        <p:spPr>
          <a:xfrm>
            <a:off x="5568327" y="2255290"/>
            <a:ext cx="3095961" cy="4104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3214291">
            <a:off x="4960485" y="4121082"/>
            <a:ext cx="478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        G           A    G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G  #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8483925" y="6360027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4" name="Connecteur droit 33"/>
          <p:cNvCxnSpPr>
            <a:stCxn id="84" idx="3"/>
          </p:cNvCxnSpPr>
          <p:nvPr/>
        </p:nvCxnSpPr>
        <p:spPr>
          <a:xfrm flipH="1">
            <a:off x="3228310" y="2337852"/>
            <a:ext cx="2312183" cy="40613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991275" y="6360027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 rot="7174429">
            <a:off x="2437902" y="4304792"/>
            <a:ext cx="418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     A      G   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A    G   #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405824" y="4129387"/>
            <a:ext cx="580727" cy="2145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6207024" y="6261227"/>
            <a:ext cx="360727" cy="369332"/>
            <a:chOff x="8581939" y="5364679"/>
            <a:chExt cx="360727" cy="369332"/>
          </a:xfrm>
        </p:grpSpPr>
        <p:sp>
          <p:nvSpPr>
            <p:cNvPr id="50" name="Ellipse 4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 rot="6284046">
            <a:off x="5842824" y="5260405"/>
            <a:ext cx="194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A    G   #  </a:t>
            </a:r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2110909" y="3112433"/>
            <a:ext cx="2961263" cy="85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 rot="10643231">
            <a:off x="2466432" y="2713377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A         G   #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1726436" y="3012781"/>
            <a:ext cx="360727" cy="369332"/>
            <a:chOff x="2231311" y="5448785"/>
            <a:chExt cx="360727" cy="369332"/>
          </a:xfrm>
        </p:grpSpPr>
        <p:sp>
          <p:nvSpPr>
            <p:cNvPr id="66" name="Ellipse 65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71" name="Connecteur droit 70"/>
          <p:cNvCxnSpPr/>
          <p:nvPr/>
        </p:nvCxnSpPr>
        <p:spPr>
          <a:xfrm>
            <a:off x="4344824" y="4501085"/>
            <a:ext cx="571073" cy="107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/>
          <p:cNvGrpSpPr/>
          <p:nvPr/>
        </p:nvGrpSpPr>
        <p:grpSpPr>
          <a:xfrm>
            <a:off x="4791465" y="5558537"/>
            <a:ext cx="360727" cy="369332"/>
            <a:chOff x="2231311" y="5448785"/>
            <a:chExt cx="360727" cy="369332"/>
          </a:xfrm>
        </p:grpSpPr>
        <p:sp>
          <p:nvSpPr>
            <p:cNvPr id="73" name="Ellipse 72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4623424" y="46958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cxnSp>
        <p:nvCxnSpPr>
          <p:cNvPr id="76" name="Connecteur droit 75"/>
          <p:cNvCxnSpPr/>
          <p:nvPr/>
        </p:nvCxnSpPr>
        <p:spPr>
          <a:xfrm flipH="1" flipV="1">
            <a:off x="6996517" y="4141055"/>
            <a:ext cx="1757177" cy="484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7647667" y="38246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grpSp>
        <p:nvGrpSpPr>
          <p:cNvPr id="79" name="Groupe 78"/>
          <p:cNvGrpSpPr/>
          <p:nvPr/>
        </p:nvGrpSpPr>
        <p:grpSpPr>
          <a:xfrm>
            <a:off x="8755274" y="4479046"/>
            <a:ext cx="360727" cy="369332"/>
            <a:chOff x="8581939" y="5364679"/>
            <a:chExt cx="360727" cy="369332"/>
          </a:xfrm>
        </p:grpSpPr>
        <p:sp>
          <p:nvSpPr>
            <p:cNvPr id="80" name="Ellipse 7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cxnSp>
        <p:nvCxnSpPr>
          <p:cNvPr id="82" name="Connecteur droit 81"/>
          <p:cNvCxnSpPr/>
          <p:nvPr/>
        </p:nvCxnSpPr>
        <p:spPr>
          <a:xfrm>
            <a:off x="4253218" y="2199737"/>
            <a:ext cx="841083" cy="934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4551825" y="22450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/>
          </p:nvPr>
        </p:nvGraphicFramePr>
        <p:xfrm>
          <a:off x="6527586" y="595266"/>
          <a:ext cx="4789160" cy="91228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32129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32129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32129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32129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503689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60568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32129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32129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32129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60459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46529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fr-CA" sz="2400" b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fr-CA" sz="2400" b="1" baseline="0" dirty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fr-CA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70C0"/>
                          </a:solidFill>
                        </a:rPr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grpSp>
        <p:nvGrpSpPr>
          <p:cNvPr id="40" name="Groupe 39"/>
          <p:cNvGrpSpPr/>
          <p:nvPr/>
        </p:nvGrpSpPr>
        <p:grpSpPr>
          <a:xfrm>
            <a:off x="3922896" y="1875684"/>
            <a:ext cx="360727" cy="369332"/>
            <a:chOff x="2231311" y="5448785"/>
            <a:chExt cx="360727" cy="369332"/>
          </a:xfrm>
        </p:grpSpPr>
        <p:sp>
          <p:nvSpPr>
            <p:cNvPr id="41" name="Ellipse 40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cxnSp>
        <p:nvCxnSpPr>
          <p:cNvPr id="45" name="Connecteur droit 44"/>
          <p:cNvCxnSpPr>
            <a:endCxn id="64" idx="0"/>
          </p:cNvCxnSpPr>
          <p:nvPr/>
        </p:nvCxnSpPr>
        <p:spPr>
          <a:xfrm flipV="1">
            <a:off x="1990983" y="3174802"/>
            <a:ext cx="1529687" cy="1328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 rot="8326080">
            <a:off x="1916650" y="3770045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G    C    A   #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669712" y="4407747"/>
            <a:ext cx="360727" cy="375517"/>
            <a:chOff x="1418332" y="5036571"/>
            <a:chExt cx="360727" cy="375517"/>
          </a:xfrm>
        </p:grpSpPr>
        <p:sp>
          <p:nvSpPr>
            <p:cNvPr id="55" name="Ellipse 54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57" name="Connecteur droit 56"/>
          <p:cNvCxnSpPr/>
          <p:nvPr/>
        </p:nvCxnSpPr>
        <p:spPr>
          <a:xfrm flipV="1">
            <a:off x="2570957" y="3940381"/>
            <a:ext cx="2055909" cy="18300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 rot="8270266">
            <a:off x="2172044" y="4549595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G     C    A     #</a:t>
            </a:r>
          </a:p>
        </p:txBody>
      </p:sp>
      <p:grpSp>
        <p:nvGrpSpPr>
          <p:cNvPr id="61" name="Groupe 60"/>
          <p:cNvGrpSpPr/>
          <p:nvPr/>
        </p:nvGrpSpPr>
        <p:grpSpPr>
          <a:xfrm>
            <a:off x="2266119" y="5689713"/>
            <a:ext cx="360727" cy="375517"/>
            <a:chOff x="1418332" y="5036571"/>
            <a:chExt cx="360727" cy="375517"/>
          </a:xfrm>
        </p:grpSpPr>
        <p:sp>
          <p:nvSpPr>
            <p:cNvPr id="62" name="Ellipse 6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cxnSp>
        <p:nvCxnSpPr>
          <p:cNvPr id="68" name="Connecteur droit 67"/>
          <p:cNvCxnSpPr>
            <a:stCxn id="83" idx="1"/>
          </p:cNvCxnSpPr>
          <p:nvPr/>
        </p:nvCxnSpPr>
        <p:spPr>
          <a:xfrm flipH="1" flipV="1">
            <a:off x="6256322" y="3171460"/>
            <a:ext cx="3266864" cy="9602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 rot="994411">
            <a:off x="7215607" y="3391328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G    C    A     #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9509334" y="3947012"/>
            <a:ext cx="360727" cy="375517"/>
            <a:chOff x="1418332" y="5036571"/>
            <a:chExt cx="360727" cy="375517"/>
          </a:xfrm>
        </p:grpSpPr>
        <p:sp>
          <p:nvSpPr>
            <p:cNvPr id="77" name="Ellipse 76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cxnSp>
        <p:nvCxnSpPr>
          <p:cNvPr id="94" name="Connecteur droit 93"/>
          <p:cNvCxnSpPr/>
          <p:nvPr/>
        </p:nvCxnSpPr>
        <p:spPr>
          <a:xfrm flipH="1" flipV="1">
            <a:off x="5069061" y="3075371"/>
            <a:ext cx="844251" cy="16361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 rot="3640483">
            <a:off x="5046374" y="3695588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A     #</a:t>
            </a:r>
          </a:p>
        </p:txBody>
      </p:sp>
      <p:grpSp>
        <p:nvGrpSpPr>
          <p:cNvPr id="96" name="Groupe 95"/>
          <p:cNvGrpSpPr/>
          <p:nvPr/>
        </p:nvGrpSpPr>
        <p:grpSpPr>
          <a:xfrm>
            <a:off x="5785831" y="4672209"/>
            <a:ext cx="360727" cy="375517"/>
            <a:chOff x="1418332" y="5036571"/>
            <a:chExt cx="360727" cy="375517"/>
          </a:xfrm>
        </p:grpSpPr>
        <p:sp>
          <p:nvSpPr>
            <p:cNvPr id="97" name="Ellipse 96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cxnSp>
        <p:nvCxnSpPr>
          <p:cNvPr id="99" name="Connecteur droit 98"/>
          <p:cNvCxnSpPr/>
          <p:nvPr/>
        </p:nvCxnSpPr>
        <p:spPr>
          <a:xfrm>
            <a:off x="5622500" y="2294131"/>
            <a:ext cx="3737869" cy="42452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 rot="390162">
            <a:off x="6037309" y="2121456"/>
            <a:ext cx="318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          G     C     A     #</a:t>
            </a:r>
          </a:p>
        </p:txBody>
      </p:sp>
      <p:grpSp>
        <p:nvGrpSpPr>
          <p:cNvPr id="101" name="Groupe 100"/>
          <p:cNvGrpSpPr/>
          <p:nvPr/>
        </p:nvGrpSpPr>
        <p:grpSpPr>
          <a:xfrm>
            <a:off x="9362292" y="2539166"/>
            <a:ext cx="360727" cy="375517"/>
            <a:chOff x="1418332" y="5036571"/>
            <a:chExt cx="360727" cy="375517"/>
          </a:xfrm>
        </p:grpSpPr>
        <p:sp>
          <p:nvSpPr>
            <p:cNvPr id="102" name="Ellipse 10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107" name="Connecteur droit 106"/>
          <p:cNvCxnSpPr/>
          <p:nvPr/>
        </p:nvCxnSpPr>
        <p:spPr>
          <a:xfrm flipV="1">
            <a:off x="6252533" y="3122997"/>
            <a:ext cx="2315265" cy="314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e 110"/>
          <p:cNvGrpSpPr/>
          <p:nvPr/>
        </p:nvGrpSpPr>
        <p:grpSpPr>
          <a:xfrm>
            <a:off x="8564315" y="2893276"/>
            <a:ext cx="360727" cy="375517"/>
            <a:chOff x="1418332" y="5036571"/>
            <a:chExt cx="360727" cy="375517"/>
          </a:xfrm>
        </p:grpSpPr>
        <p:sp>
          <p:nvSpPr>
            <p:cNvPr id="112" name="Ellipse 11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114" name="ZoneTexte 113"/>
          <p:cNvSpPr txBox="1"/>
          <p:nvPr/>
        </p:nvSpPr>
        <p:spPr>
          <a:xfrm>
            <a:off x="7506780" y="27342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sp>
        <p:nvSpPr>
          <p:cNvPr id="84" name="Ellipse 83"/>
          <p:cNvSpPr/>
          <p:nvPr/>
        </p:nvSpPr>
        <p:spPr>
          <a:xfrm>
            <a:off x="5520836" y="2230445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V="1">
            <a:off x="6455770" y="1935818"/>
            <a:ext cx="1180399" cy="4424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 rot="20315031">
            <a:off x="6572990" y="173119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#</a:t>
            </a:r>
          </a:p>
        </p:txBody>
      </p:sp>
      <p:grpSp>
        <p:nvGrpSpPr>
          <p:cNvPr id="90" name="Groupe 89"/>
          <p:cNvGrpSpPr/>
          <p:nvPr/>
        </p:nvGrpSpPr>
        <p:grpSpPr>
          <a:xfrm>
            <a:off x="7609138" y="1619057"/>
            <a:ext cx="360727" cy="375517"/>
            <a:chOff x="1418332" y="5036571"/>
            <a:chExt cx="360727" cy="375517"/>
          </a:xfrm>
        </p:grpSpPr>
        <p:sp>
          <p:nvSpPr>
            <p:cNvPr id="104" name="Ellipse 103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746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5016B8-7BA3-47EF-94D7-91523F7F3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81" y="363235"/>
            <a:ext cx="8825501" cy="613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91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2A7E86-770D-4DFB-8295-84A2A04ED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83" y="359908"/>
            <a:ext cx="8178229" cy="61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13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cteur droit 29"/>
          <p:cNvCxnSpPr>
            <a:endCxn id="33" idx="0"/>
          </p:cNvCxnSpPr>
          <p:nvPr/>
        </p:nvCxnSpPr>
        <p:spPr>
          <a:xfrm>
            <a:off x="5568327" y="2255290"/>
            <a:ext cx="3095961" cy="4104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3214291">
            <a:off x="4960485" y="4121082"/>
            <a:ext cx="478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        G           A    G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G  #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8483925" y="6360027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4" name="Connecteur droit 33"/>
          <p:cNvCxnSpPr>
            <a:stCxn id="84" idx="3"/>
          </p:cNvCxnSpPr>
          <p:nvPr/>
        </p:nvCxnSpPr>
        <p:spPr>
          <a:xfrm flipH="1">
            <a:off x="3228310" y="2337852"/>
            <a:ext cx="2312183" cy="40613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991275" y="6360027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 rot="7174429">
            <a:off x="2437902" y="4304792"/>
            <a:ext cx="418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     A      G   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A    G   #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405824" y="4129387"/>
            <a:ext cx="580727" cy="2145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6207024" y="6261227"/>
            <a:ext cx="360727" cy="369332"/>
            <a:chOff x="8581939" y="5364679"/>
            <a:chExt cx="360727" cy="369332"/>
          </a:xfrm>
        </p:grpSpPr>
        <p:sp>
          <p:nvSpPr>
            <p:cNvPr id="50" name="Ellipse 4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 rot="6284046">
            <a:off x="5842824" y="5260405"/>
            <a:ext cx="194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A    G   #  </a:t>
            </a:r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2110909" y="3112433"/>
            <a:ext cx="2961263" cy="85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 rot="10643231">
            <a:off x="2466432" y="2713377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A         G   #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1726436" y="3012781"/>
            <a:ext cx="360727" cy="369332"/>
            <a:chOff x="2231311" y="5448785"/>
            <a:chExt cx="360727" cy="369332"/>
          </a:xfrm>
        </p:grpSpPr>
        <p:sp>
          <p:nvSpPr>
            <p:cNvPr id="66" name="Ellipse 65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71" name="Connecteur droit 70"/>
          <p:cNvCxnSpPr/>
          <p:nvPr/>
        </p:nvCxnSpPr>
        <p:spPr>
          <a:xfrm>
            <a:off x="4344824" y="4501085"/>
            <a:ext cx="571073" cy="107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/>
          <p:cNvGrpSpPr/>
          <p:nvPr/>
        </p:nvGrpSpPr>
        <p:grpSpPr>
          <a:xfrm>
            <a:off x="4791465" y="5558537"/>
            <a:ext cx="360727" cy="369332"/>
            <a:chOff x="2231311" y="5448785"/>
            <a:chExt cx="360727" cy="369332"/>
          </a:xfrm>
        </p:grpSpPr>
        <p:sp>
          <p:nvSpPr>
            <p:cNvPr id="73" name="Ellipse 72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4623424" y="46958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cxnSp>
        <p:nvCxnSpPr>
          <p:cNvPr id="76" name="Connecteur droit 75"/>
          <p:cNvCxnSpPr/>
          <p:nvPr/>
        </p:nvCxnSpPr>
        <p:spPr>
          <a:xfrm flipH="1" flipV="1">
            <a:off x="6996517" y="4141055"/>
            <a:ext cx="1757177" cy="484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7647667" y="38246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grpSp>
        <p:nvGrpSpPr>
          <p:cNvPr id="79" name="Groupe 78"/>
          <p:cNvGrpSpPr/>
          <p:nvPr/>
        </p:nvGrpSpPr>
        <p:grpSpPr>
          <a:xfrm>
            <a:off x="8755274" y="4479046"/>
            <a:ext cx="360727" cy="369332"/>
            <a:chOff x="8581939" y="5364679"/>
            <a:chExt cx="360727" cy="369332"/>
          </a:xfrm>
        </p:grpSpPr>
        <p:sp>
          <p:nvSpPr>
            <p:cNvPr id="80" name="Ellipse 7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cxnSp>
        <p:nvCxnSpPr>
          <p:cNvPr id="82" name="Connecteur droit 81"/>
          <p:cNvCxnSpPr/>
          <p:nvPr/>
        </p:nvCxnSpPr>
        <p:spPr>
          <a:xfrm>
            <a:off x="4253218" y="2199737"/>
            <a:ext cx="841083" cy="934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4551825" y="22450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3922896" y="1875684"/>
            <a:ext cx="360727" cy="369332"/>
            <a:chOff x="2231311" y="5448785"/>
            <a:chExt cx="360727" cy="369332"/>
          </a:xfrm>
        </p:grpSpPr>
        <p:sp>
          <p:nvSpPr>
            <p:cNvPr id="41" name="Ellipse 40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cxnSp>
        <p:nvCxnSpPr>
          <p:cNvPr id="45" name="Connecteur droit 44"/>
          <p:cNvCxnSpPr>
            <a:endCxn id="64" idx="0"/>
          </p:cNvCxnSpPr>
          <p:nvPr/>
        </p:nvCxnSpPr>
        <p:spPr>
          <a:xfrm flipV="1">
            <a:off x="1990983" y="3174802"/>
            <a:ext cx="1529687" cy="1328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 rot="8326080">
            <a:off x="1916650" y="3770045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G    C    A   #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669712" y="4407747"/>
            <a:ext cx="360727" cy="375517"/>
            <a:chOff x="1418332" y="5036571"/>
            <a:chExt cx="360727" cy="375517"/>
          </a:xfrm>
        </p:grpSpPr>
        <p:sp>
          <p:nvSpPr>
            <p:cNvPr id="55" name="Ellipse 54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57" name="Connecteur droit 56"/>
          <p:cNvCxnSpPr/>
          <p:nvPr/>
        </p:nvCxnSpPr>
        <p:spPr>
          <a:xfrm flipV="1">
            <a:off x="2570957" y="3940381"/>
            <a:ext cx="2055909" cy="18300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 rot="8270266">
            <a:off x="2172044" y="4549595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G     C    A     #</a:t>
            </a:r>
          </a:p>
        </p:txBody>
      </p:sp>
      <p:grpSp>
        <p:nvGrpSpPr>
          <p:cNvPr id="61" name="Groupe 60"/>
          <p:cNvGrpSpPr/>
          <p:nvPr/>
        </p:nvGrpSpPr>
        <p:grpSpPr>
          <a:xfrm>
            <a:off x="2266119" y="5689713"/>
            <a:ext cx="360727" cy="375517"/>
            <a:chOff x="1418332" y="5036571"/>
            <a:chExt cx="360727" cy="375517"/>
          </a:xfrm>
        </p:grpSpPr>
        <p:sp>
          <p:nvSpPr>
            <p:cNvPr id="62" name="Ellipse 6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cxnSp>
        <p:nvCxnSpPr>
          <p:cNvPr id="68" name="Connecteur droit 67"/>
          <p:cNvCxnSpPr>
            <a:stCxn id="83" idx="1"/>
          </p:cNvCxnSpPr>
          <p:nvPr/>
        </p:nvCxnSpPr>
        <p:spPr>
          <a:xfrm flipH="1" flipV="1">
            <a:off x="6256322" y="3171460"/>
            <a:ext cx="3266864" cy="9602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 rot="994411">
            <a:off x="7215607" y="3391328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G    C    A     #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9509334" y="3947012"/>
            <a:ext cx="360727" cy="375517"/>
            <a:chOff x="1418332" y="5036571"/>
            <a:chExt cx="360727" cy="375517"/>
          </a:xfrm>
        </p:grpSpPr>
        <p:sp>
          <p:nvSpPr>
            <p:cNvPr id="77" name="Ellipse 76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cxnSp>
        <p:nvCxnSpPr>
          <p:cNvPr id="94" name="Connecteur droit 93"/>
          <p:cNvCxnSpPr/>
          <p:nvPr/>
        </p:nvCxnSpPr>
        <p:spPr>
          <a:xfrm flipH="1" flipV="1">
            <a:off x="5069061" y="3075371"/>
            <a:ext cx="844251" cy="16361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 rot="3640483">
            <a:off x="5046374" y="3695588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A     #</a:t>
            </a:r>
          </a:p>
        </p:txBody>
      </p:sp>
      <p:grpSp>
        <p:nvGrpSpPr>
          <p:cNvPr id="96" name="Groupe 95"/>
          <p:cNvGrpSpPr/>
          <p:nvPr/>
        </p:nvGrpSpPr>
        <p:grpSpPr>
          <a:xfrm>
            <a:off x="5785831" y="4672209"/>
            <a:ext cx="360727" cy="375517"/>
            <a:chOff x="1418332" y="5036571"/>
            <a:chExt cx="360727" cy="375517"/>
          </a:xfrm>
        </p:grpSpPr>
        <p:sp>
          <p:nvSpPr>
            <p:cNvPr id="97" name="Ellipse 96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cxnSp>
        <p:nvCxnSpPr>
          <p:cNvPr id="99" name="Connecteur droit 98"/>
          <p:cNvCxnSpPr/>
          <p:nvPr/>
        </p:nvCxnSpPr>
        <p:spPr>
          <a:xfrm>
            <a:off x="5622500" y="2294131"/>
            <a:ext cx="3737869" cy="42452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 rot="390162">
            <a:off x="6037309" y="2121456"/>
            <a:ext cx="318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          G     C     A     #</a:t>
            </a:r>
          </a:p>
        </p:txBody>
      </p:sp>
      <p:grpSp>
        <p:nvGrpSpPr>
          <p:cNvPr id="101" name="Groupe 100"/>
          <p:cNvGrpSpPr/>
          <p:nvPr/>
        </p:nvGrpSpPr>
        <p:grpSpPr>
          <a:xfrm>
            <a:off x="9362292" y="2539166"/>
            <a:ext cx="360727" cy="375517"/>
            <a:chOff x="1418332" y="5036571"/>
            <a:chExt cx="360727" cy="375517"/>
          </a:xfrm>
        </p:grpSpPr>
        <p:sp>
          <p:nvSpPr>
            <p:cNvPr id="102" name="Ellipse 10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107" name="Connecteur droit 106"/>
          <p:cNvCxnSpPr/>
          <p:nvPr/>
        </p:nvCxnSpPr>
        <p:spPr>
          <a:xfrm flipV="1">
            <a:off x="6252533" y="3122997"/>
            <a:ext cx="2315265" cy="314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e 110"/>
          <p:cNvGrpSpPr/>
          <p:nvPr/>
        </p:nvGrpSpPr>
        <p:grpSpPr>
          <a:xfrm>
            <a:off x="8564315" y="2893276"/>
            <a:ext cx="360727" cy="375517"/>
            <a:chOff x="1418332" y="5036571"/>
            <a:chExt cx="360727" cy="375517"/>
          </a:xfrm>
        </p:grpSpPr>
        <p:sp>
          <p:nvSpPr>
            <p:cNvPr id="112" name="Ellipse 11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114" name="ZoneTexte 113"/>
          <p:cNvSpPr txBox="1"/>
          <p:nvPr/>
        </p:nvSpPr>
        <p:spPr>
          <a:xfrm>
            <a:off x="7506780" y="27342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sp>
        <p:nvSpPr>
          <p:cNvPr id="84" name="Ellipse 83"/>
          <p:cNvSpPr/>
          <p:nvPr/>
        </p:nvSpPr>
        <p:spPr>
          <a:xfrm>
            <a:off x="5520836" y="2230445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V="1">
            <a:off x="6455770" y="1935818"/>
            <a:ext cx="1180399" cy="4424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 rot="20315031">
            <a:off x="6572990" y="173119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#</a:t>
            </a:r>
          </a:p>
        </p:txBody>
      </p:sp>
      <p:grpSp>
        <p:nvGrpSpPr>
          <p:cNvPr id="90" name="Groupe 89"/>
          <p:cNvGrpSpPr/>
          <p:nvPr/>
        </p:nvGrpSpPr>
        <p:grpSpPr>
          <a:xfrm>
            <a:off x="7609138" y="1619057"/>
            <a:ext cx="360727" cy="375517"/>
            <a:chOff x="1418332" y="5036571"/>
            <a:chExt cx="360727" cy="375517"/>
          </a:xfrm>
        </p:grpSpPr>
        <p:sp>
          <p:nvSpPr>
            <p:cNvPr id="104" name="Ellipse 103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88" name="ZoneTexte 87"/>
          <p:cNvSpPr txBox="1"/>
          <p:nvPr/>
        </p:nvSpPr>
        <p:spPr>
          <a:xfrm>
            <a:off x="3678744" y="143587"/>
            <a:ext cx="5165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long facteur commun</a:t>
            </a:r>
          </a:p>
        </p:txBody>
      </p:sp>
      <p:graphicFrame>
        <p:nvGraphicFramePr>
          <p:cNvPr id="89" name="Tableau 88"/>
          <p:cNvGraphicFramePr>
            <a:graphicFrameLocks noGrp="1"/>
          </p:cNvGraphicFramePr>
          <p:nvPr>
            <p:extLst/>
          </p:nvPr>
        </p:nvGraphicFramePr>
        <p:xfrm>
          <a:off x="8434216" y="504752"/>
          <a:ext cx="3727324" cy="901111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147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01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282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27587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S</a:t>
                      </a:r>
                      <a:r>
                        <a:rPr lang="fr-CA" sz="1600" b="1" baseline="-25000" dirty="0"/>
                        <a:t>1</a:t>
                      </a:r>
                      <a:r>
                        <a:rPr lang="fr-CA" sz="1600" b="1" baseline="0" dirty="0"/>
                        <a:t>:</a:t>
                      </a:r>
                      <a:endParaRPr lang="fr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graphicFrame>
        <p:nvGraphicFramePr>
          <p:cNvPr id="91" name="Tableau 90"/>
          <p:cNvGraphicFramePr>
            <a:graphicFrameLocks noGrp="1"/>
          </p:cNvGraphicFramePr>
          <p:nvPr>
            <p:extLst/>
          </p:nvPr>
        </p:nvGraphicFramePr>
        <p:xfrm>
          <a:off x="8460474" y="1211779"/>
          <a:ext cx="3731526" cy="948635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614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455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773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77011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71624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fr-CA" sz="1600" b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fr-CA" sz="1600" b="1" baseline="0" dirty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fr-CA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17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653AFB-3322-4E9A-8325-7FE89D28B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92" y="337892"/>
            <a:ext cx="8116584" cy="63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07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cteur droit 29"/>
          <p:cNvCxnSpPr>
            <a:endCxn id="33" idx="0"/>
          </p:cNvCxnSpPr>
          <p:nvPr/>
        </p:nvCxnSpPr>
        <p:spPr>
          <a:xfrm>
            <a:off x="5568327" y="2255290"/>
            <a:ext cx="3095961" cy="4104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3214291">
            <a:off x="4960485" y="4121082"/>
            <a:ext cx="478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        G           A    G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G  #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8483925" y="6360027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4" name="Connecteur droit 33"/>
          <p:cNvCxnSpPr>
            <a:stCxn id="84" idx="3"/>
          </p:cNvCxnSpPr>
          <p:nvPr/>
        </p:nvCxnSpPr>
        <p:spPr>
          <a:xfrm flipH="1">
            <a:off x="3228310" y="2337852"/>
            <a:ext cx="2312183" cy="40613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991275" y="6360027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 rot="7174429">
            <a:off x="2437902" y="4304792"/>
            <a:ext cx="418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     A      G   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A    G   #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405824" y="4129387"/>
            <a:ext cx="580727" cy="2145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6207024" y="6261227"/>
            <a:ext cx="360727" cy="369332"/>
            <a:chOff x="8581939" y="5364679"/>
            <a:chExt cx="360727" cy="369332"/>
          </a:xfrm>
        </p:grpSpPr>
        <p:sp>
          <p:nvSpPr>
            <p:cNvPr id="50" name="Ellipse 4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 rot="6284046">
            <a:off x="5842824" y="5260405"/>
            <a:ext cx="194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A    G   #  </a:t>
            </a:r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2110909" y="3112433"/>
            <a:ext cx="2961263" cy="85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 rot="10643231">
            <a:off x="2466432" y="2713377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A         G   #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1726436" y="3012781"/>
            <a:ext cx="360727" cy="369332"/>
            <a:chOff x="2231311" y="5448785"/>
            <a:chExt cx="360727" cy="369332"/>
          </a:xfrm>
        </p:grpSpPr>
        <p:sp>
          <p:nvSpPr>
            <p:cNvPr id="66" name="Ellipse 65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71" name="Connecteur droit 70"/>
          <p:cNvCxnSpPr/>
          <p:nvPr/>
        </p:nvCxnSpPr>
        <p:spPr>
          <a:xfrm>
            <a:off x="4344824" y="4501085"/>
            <a:ext cx="571073" cy="107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/>
          <p:cNvGrpSpPr/>
          <p:nvPr/>
        </p:nvGrpSpPr>
        <p:grpSpPr>
          <a:xfrm>
            <a:off x="4791465" y="5558537"/>
            <a:ext cx="360727" cy="369332"/>
            <a:chOff x="2231311" y="5448785"/>
            <a:chExt cx="360727" cy="369332"/>
          </a:xfrm>
        </p:grpSpPr>
        <p:sp>
          <p:nvSpPr>
            <p:cNvPr id="73" name="Ellipse 72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4623424" y="46958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cxnSp>
        <p:nvCxnSpPr>
          <p:cNvPr id="76" name="Connecteur droit 75"/>
          <p:cNvCxnSpPr/>
          <p:nvPr/>
        </p:nvCxnSpPr>
        <p:spPr>
          <a:xfrm flipH="1" flipV="1">
            <a:off x="6996517" y="4141055"/>
            <a:ext cx="1757177" cy="484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7647667" y="38246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grpSp>
        <p:nvGrpSpPr>
          <p:cNvPr id="79" name="Groupe 78"/>
          <p:cNvGrpSpPr/>
          <p:nvPr/>
        </p:nvGrpSpPr>
        <p:grpSpPr>
          <a:xfrm>
            <a:off x="8755274" y="4479046"/>
            <a:ext cx="360727" cy="369332"/>
            <a:chOff x="8581939" y="5364679"/>
            <a:chExt cx="360727" cy="369332"/>
          </a:xfrm>
        </p:grpSpPr>
        <p:sp>
          <p:nvSpPr>
            <p:cNvPr id="80" name="Ellipse 7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cxnSp>
        <p:nvCxnSpPr>
          <p:cNvPr id="82" name="Connecteur droit 81"/>
          <p:cNvCxnSpPr/>
          <p:nvPr/>
        </p:nvCxnSpPr>
        <p:spPr>
          <a:xfrm>
            <a:off x="4253218" y="2199737"/>
            <a:ext cx="841083" cy="934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4551825" y="22450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3922896" y="1875684"/>
            <a:ext cx="360727" cy="369332"/>
            <a:chOff x="2231311" y="5448785"/>
            <a:chExt cx="360727" cy="369332"/>
          </a:xfrm>
        </p:grpSpPr>
        <p:sp>
          <p:nvSpPr>
            <p:cNvPr id="41" name="Ellipse 40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cxnSp>
        <p:nvCxnSpPr>
          <p:cNvPr id="45" name="Connecteur droit 44"/>
          <p:cNvCxnSpPr>
            <a:endCxn id="64" idx="0"/>
          </p:cNvCxnSpPr>
          <p:nvPr/>
        </p:nvCxnSpPr>
        <p:spPr>
          <a:xfrm flipV="1">
            <a:off x="1990983" y="3174802"/>
            <a:ext cx="1529687" cy="1328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 rot="8326080">
            <a:off x="1916650" y="3770045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G    C    A   #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669712" y="4407747"/>
            <a:ext cx="360727" cy="375517"/>
            <a:chOff x="1418332" y="5036571"/>
            <a:chExt cx="360727" cy="375517"/>
          </a:xfrm>
        </p:grpSpPr>
        <p:sp>
          <p:nvSpPr>
            <p:cNvPr id="55" name="Ellipse 54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57" name="Connecteur droit 56"/>
          <p:cNvCxnSpPr/>
          <p:nvPr/>
        </p:nvCxnSpPr>
        <p:spPr>
          <a:xfrm flipV="1">
            <a:off x="2570957" y="3940381"/>
            <a:ext cx="2055909" cy="18300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 rot="8270266">
            <a:off x="2172044" y="4549595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G     C    A     #</a:t>
            </a:r>
          </a:p>
        </p:txBody>
      </p:sp>
      <p:grpSp>
        <p:nvGrpSpPr>
          <p:cNvPr id="61" name="Groupe 60"/>
          <p:cNvGrpSpPr/>
          <p:nvPr/>
        </p:nvGrpSpPr>
        <p:grpSpPr>
          <a:xfrm>
            <a:off x="2266119" y="5689713"/>
            <a:ext cx="360727" cy="375517"/>
            <a:chOff x="1418332" y="5036571"/>
            <a:chExt cx="360727" cy="375517"/>
          </a:xfrm>
        </p:grpSpPr>
        <p:sp>
          <p:nvSpPr>
            <p:cNvPr id="62" name="Ellipse 6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cxnSp>
        <p:nvCxnSpPr>
          <p:cNvPr id="68" name="Connecteur droit 67"/>
          <p:cNvCxnSpPr>
            <a:stCxn id="83" idx="1"/>
          </p:cNvCxnSpPr>
          <p:nvPr/>
        </p:nvCxnSpPr>
        <p:spPr>
          <a:xfrm flipH="1" flipV="1">
            <a:off x="6256322" y="3171460"/>
            <a:ext cx="3266864" cy="9602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 rot="994411">
            <a:off x="7215607" y="3391328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G    C    A     #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9509334" y="3947012"/>
            <a:ext cx="360727" cy="375517"/>
            <a:chOff x="1418332" y="5036571"/>
            <a:chExt cx="360727" cy="375517"/>
          </a:xfrm>
        </p:grpSpPr>
        <p:sp>
          <p:nvSpPr>
            <p:cNvPr id="77" name="Ellipse 76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cxnSp>
        <p:nvCxnSpPr>
          <p:cNvPr id="94" name="Connecteur droit 93"/>
          <p:cNvCxnSpPr/>
          <p:nvPr/>
        </p:nvCxnSpPr>
        <p:spPr>
          <a:xfrm flipH="1" flipV="1">
            <a:off x="5069061" y="3075371"/>
            <a:ext cx="844251" cy="16361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 rot="3640483">
            <a:off x="5046374" y="3695588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A     #</a:t>
            </a:r>
          </a:p>
        </p:txBody>
      </p:sp>
      <p:grpSp>
        <p:nvGrpSpPr>
          <p:cNvPr id="96" name="Groupe 95"/>
          <p:cNvGrpSpPr/>
          <p:nvPr/>
        </p:nvGrpSpPr>
        <p:grpSpPr>
          <a:xfrm>
            <a:off x="5785831" y="4672209"/>
            <a:ext cx="360727" cy="375517"/>
            <a:chOff x="1418332" y="5036571"/>
            <a:chExt cx="360727" cy="375517"/>
          </a:xfrm>
        </p:grpSpPr>
        <p:sp>
          <p:nvSpPr>
            <p:cNvPr id="97" name="Ellipse 96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cxnSp>
        <p:nvCxnSpPr>
          <p:cNvPr id="99" name="Connecteur droit 98"/>
          <p:cNvCxnSpPr/>
          <p:nvPr/>
        </p:nvCxnSpPr>
        <p:spPr>
          <a:xfrm>
            <a:off x="5622500" y="2294131"/>
            <a:ext cx="3737869" cy="42452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 rot="390162">
            <a:off x="6037309" y="2121456"/>
            <a:ext cx="318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          G     C     A     #</a:t>
            </a:r>
          </a:p>
        </p:txBody>
      </p:sp>
      <p:grpSp>
        <p:nvGrpSpPr>
          <p:cNvPr id="101" name="Groupe 100"/>
          <p:cNvGrpSpPr/>
          <p:nvPr/>
        </p:nvGrpSpPr>
        <p:grpSpPr>
          <a:xfrm>
            <a:off x="9362292" y="2539166"/>
            <a:ext cx="360727" cy="375517"/>
            <a:chOff x="1418332" y="5036571"/>
            <a:chExt cx="360727" cy="375517"/>
          </a:xfrm>
        </p:grpSpPr>
        <p:sp>
          <p:nvSpPr>
            <p:cNvPr id="102" name="Ellipse 10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107" name="Connecteur droit 106"/>
          <p:cNvCxnSpPr/>
          <p:nvPr/>
        </p:nvCxnSpPr>
        <p:spPr>
          <a:xfrm flipV="1">
            <a:off x="6252533" y="3122997"/>
            <a:ext cx="2315265" cy="314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e 110"/>
          <p:cNvGrpSpPr/>
          <p:nvPr/>
        </p:nvGrpSpPr>
        <p:grpSpPr>
          <a:xfrm>
            <a:off x="8564315" y="2893276"/>
            <a:ext cx="360727" cy="375517"/>
            <a:chOff x="1418332" y="5036571"/>
            <a:chExt cx="360727" cy="375517"/>
          </a:xfrm>
        </p:grpSpPr>
        <p:sp>
          <p:nvSpPr>
            <p:cNvPr id="112" name="Ellipse 11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114" name="ZoneTexte 113"/>
          <p:cNvSpPr txBox="1"/>
          <p:nvPr/>
        </p:nvSpPr>
        <p:spPr>
          <a:xfrm>
            <a:off x="7506780" y="27342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sp>
        <p:nvSpPr>
          <p:cNvPr id="84" name="Ellipse 83"/>
          <p:cNvSpPr/>
          <p:nvPr/>
        </p:nvSpPr>
        <p:spPr>
          <a:xfrm>
            <a:off x="5520836" y="2230445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V="1">
            <a:off x="6455770" y="1935818"/>
            <a:ext cx="1180399" cy="4424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 rot="20315031">
            <a:off x="6572990" y="173119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#</a:t>
            </a:r>
          </a:p>
        </p:txBody>
      </p:sp>
      <p:grpSp>
        <p:nvGrpSpPr>
          <p:cNvPr id="90" name="Groupe 89"/>
          <p:cNvGrpSpPr/>
          <p:nvPr/>
        </p:nvGrpSpPr>
        <p:grpSpPr>
          <a:xfrm>
            <a:off x="7609138" y="1619057"/>
            <a:ext cx="360727" cy="375517"/>
            <a:chOff x="1418332" y="5036571"/>
            <a:chExt cx="360727" cy="375517"/>
          </a:xfrm>
        </p:grpSpPr>
        <p:sp>
          <p:nvSpPr>
            <p:cNvPr id="104" name="Ellipse 103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88" name="ZoneTexte 87"/>
          <p:cNvSpPr txBox="1"/>
          <p:nvPr/>
        </p:nvSpPr>
        <p:spPr>
          <a:xfrm>
            <a:off x="3678744" y="143587"/>
            <a:ext cx="5165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long facteur commun</a:t>
            </a:r>
          </a:p>
        </p:txBody>
      </p:sp>
      <p:graphicFrame>
        <p:nvGraphicFramePr>
          <p:cNvPr id="89" name="Tableau 88"/>
          <p:cNvGraphicFramePr>
            <a:graphicFrameLocks noGrp="1"/>
          </p:cNvGraphicFramePr>
          <p:nvPr>
            <p:extLst/>
          </p:nvPr>
        </p:nvGraphicFramePr>
        <p:xfrm>
          <a:off x="8434216" y="504752"/>
          <a:ext cx="3727324" cy="901111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147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01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282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27587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S</a:t>
                      </a:r>
                      <a:r>
                        <a:rPr lang="fr-CA" sz="1600" b="1" baseline="-25000" dirty="0"/>
                        <a:t>1</a:t>
                      </a:r>
                      <a:r>
                        <a:rPr lang="fr-CA" sz="1600" b="1" baseline="0" dirty="0"/>
                        <a:t>:</a:t>
                      </a:r>
                      <a:endParaRPr lang="fr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graphicFrame>
        <p:nvGraphicFramePr>
          <p:cNvPr id="91" name="Tableau 90"/>
          <p:cNvGraphicFramePr>
            <a:graphicFrameLocks noGrp="1"/>
          </p:cNvGraphicFramePr>
          <p:nvPr>
            <p:extLst/>
          </p:nvPr>
        </p:nvGraphicFramePr>
        <p:xfrm>
          <a:off x="8460474" y="1211779"/>
          <a:ext cx="3731526" cy="948635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614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455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773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77011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71624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fr-CA" sz="1600" b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fr-CA" sz="1600" b="1" baseline="0" dirty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fr-CA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sp>
        <p:nvSpPr>
          <p:cNvPr id="92" name="ZoneTexte 91"/>
          <p:cNvSpPr txBox="1"/>
          <p:nvPr/>
        </p:nvSpPr>
        <p:spPr>
          <a:xfrm>
            <a:off x="227138" y="964363"/>
            <a:ext cx="3728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Marquer les nœuds internes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3089522" y="277632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4403326" y="440856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4090759" y="35880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6488183" y="403841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5760272" y="312926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5499788" y="186589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4803546" y="254816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</p:spTree>
    <p:extLst>
      <p:ext uri="{BB962C8B-B14F-4D97-AF65-F5344CB8AC3E}">
        <p14:creationId xmlns:p14="http://schemas.microsoft.com/office/powerpoint/2010/main" val="2978411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cteur droit 29"/>
          <p:cNvCxnSpPr>
            <a:endCxn id="33" idx="0"/>
          </p:cNvCxnSpPr>
          <p:nvPr/>
        </p:nvCxnSpPr>
        <p:spPr>
          <a:xfrm>
            <a:off x="5568327" y="2255290"/>
            <a:ext cx="3095961" cy="4104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3214291">
            <a:off x="4960485" y="4121082"/>
            <a:ext cx="478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        G           A    G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G  #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8483925" y="6360027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4" name="Connecteur droit 33"/>
          <p:cNvCxnSpPr>
            <a:stCxn id="84" idx="3"/>
          </p:cNvCxnSpPr>
          <p:nvPr/>
        </p:nvCxnSpPr>
        <p:spPr>
          <a:xfrm flipH="1">
            <a:off x="3228310" y="2337852"/>
            <a:ext cx="2312183" cy="40613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991275" y="6360027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 rot="7174429">
            <a:off x="2437902" y="4304792"/>
            <a:ext cx="418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     A      G   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A    G   #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405824" y="4129387"/>
            <a:ext cx="580727" cy="2145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6207024" y="6261227"/>
            <a:ext cx="360727" cy="369332"/>
            <a:chOff x="8581939" y="5364679"/>
            <a:chExt cx="360727" cy="369332"/>
          </a:xfrm>
        </p:grpSpPr>
        <p:sp>
          <p:nvSpPr>
            <p:cNvPr id="50" name="Ellipse 4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 rot="6284046">
            <a:off x="5842824" y="5260405"/>
            <a:ext cx="194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A    G   #  </a:t>
            </a:r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2110909" y="3112433"/>
            <a:ext cx="2961263" cy="85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 rot="10643231">
            <a:off x="2466432" y="2713377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A         G   #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1726436" y="3012781"/>
            <a:ext cx="360727" cy="369332"/>
            <a:chOff x="2231311" y="5448785"/>
            <a:chExt cx="360727" cy="369332"/>
          </a:xfrm>
        </p:grpSpPr>
        <p:sp>
          <p:nvSpPr>
            <p:cNvPr id="66" name="Ellipse 65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71" name="Connecteur droit 70"/>
          <p:cNvCxnSpPr/>
          <p:nvPr/>
        </p:nvCxnSpPr>
        <p:spPr>
          <a:xfrm>
            <a:off x="4344824" y="4501085"/>
            <a:ext cx="571073" cy="107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/>
          <p:cNvGrpSpPr/>
          <p:nvPr/>
        </p:nvGrpSpPr>
        <p:grpSpPr>
          <a:xfrm>
            <a:off x="4791465" y="5558537"/>
            <a:ext cx="360727" cy="369332"/>
            <a:chOff x="2231311" y="5448785"/>
            <a:chExt cx="360727" cy="369332"/>
          </a:xfrm>
        </p:grpSpPr>
        <p:sp>
          <p:nvSpPr>
            <p:cNvPr id="73" name="Ellipse 72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4623424" y="46958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cxnSp>
        <p:nvCxnSpPr>
          <p:cNvPr id="76" name="Connecteur droit 75"/>
          <p:cNvCxnSpPr/>
          <p:nvPr/>
        </p:nvCxnSpPr>
        <p:spPr>
          <a:xfrm flipH="1" flipV="1">
            <a:off x="6996517" y="4141055"/>
            <a:ext cx="1757177" cy="484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7647667" y="38246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grpSp>
        <p:nvGrpSpPr>
          <p:cNvPr id="79" name="Groupe 78"/>
          <p:cNvGrpSpPr/>
          <p:nvPr/>
        </p:nvGrpSpPr>
        <p:grpSpPr>
          <a:xfrm>
            <a:off x="8755274" y="4479046"/>
            <a:ext cx="360727" cy="369332"/>
            <a:chOff x="8581939" y="5364679"/>
            <a:chExt cx="360727" cy="369332"/>
          </a:xfrm>
        </p:grpSpPr>
        <p:sp>
          <p:nvSpPr>
            <p:cNvPr id="80" name="Ellipse 7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cxnSp>
        <p:nvCxnSpPr>
          <p:cNvPr id="82" name="Connecteur droit 81"/>
          <p:cNvCxnSpPr/>
          <p:nvPr/>
        </p:nvCxnSpPr>
        <p:spPr>
          <a:xfrm>
            <a:off x="4253218" y="2199737"/>
            <a:ext cx="841083" cy="934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4551825" y="22450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3922896" y="1875684"/>
            <a:ext cx="360727" cy="369332"/>
            <a:chOff x="2231311" y="5448785"/>
            <a:chExt cx="360727" cy="369332"/>
          </a:xfrm>
        </p:grpSpPr>
        <p:sp>
          <p:nvSpPr>
            <p:cNvPr id="41" name="Ellipse 40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cxnSp>
        <p:nvCxnSpPr>
          <p:cNvPr id="45" name="Connecteur droit 44"/>
          <p:cNvCxnSpPr>
            <a:endCxn id="64" idx="0"/>
          </p:cNvCxnSpPr>
          <p:nvPr/>
        </p:nvCxnSpPr>
        <p:spPr>
          <a:xfrm flipV="1">
            <a:off x="1990983" y="3174802"/>
            <a:ext cx="1529687" cy="1328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 rot="8326080">
            <a:off x="1916650" y="3770045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G    C    A   #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669712" y="4407747"/>
            <a:ext cx="360727" cy="375517"/>
            <a:chOff x="1418332" y="5036571"/>
            <a:chExt cx="360727" cy="375517"/>
          </a:xfrm>
        </p:grpSpPr>
        <p:sp>
          <p:nvSpPr>
            <p:cNvPr id="55" name="Ellipse 54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57" name="Connecteur droit 56"/>
          <p:cNvCxnSpPr/>
          <p:nvPr/>
        </p:nvCxnSpPr>
        <p:spPr>
          <a:xfrm flipV="1">
            <a:off x="2570957" y="3940381"/>
            <a:ext cx="2055909" cy="18300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 rot="8270266">
            <a:off x="2172044" y="4549595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G     C    A     #</a:t>
            </a:r>
          </a:p>
        </p:txBody>
      </p:sp>
      <p:grpSp>
        <p:nvGrpSpPr>
          <p:cNvPr id="61" name="Groupe 60"/>
          <p:cNvGrpSpPr/>
          <p:nvPr/>
        </p:nvGrpSpPr>
        <p:grpSpPr>
          <a:xfrm>
            <a:off x="2266119" y="5689713"/>
            <a:ext cx="360727" cy="375517"/>
            <a:chOff x="1418332" y="5036571"/>
            <a:chExt cx="360727" cy="375517"/>
          </a:xfrm>
        </p:grpSpPr>
        <p:sp>
          <p:nvSpPr>
            <p:cNvPr id="62" name="Ellipse 6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cxnSp>
        <p:nvCxnSpPr>
          <p:cNvPr id="68" name="Connecteur droit 67"/>
          <p:cNvCxnSpPr>
            <a:stCxn id="83" idx="1"/>
          </p:cNvCxnSpPr>
          <p:nvPr/>
        </p:nvCxnSpPr>
        <p:spPr>
          <a:xfrm flipH="1" flipV="1">
            <a:off x="6256322" y="3171460"/>
            <a:ext cx="3266864" cy="9602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 rot="994411">
            <a:off x="7215607" y="3391328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G    C    A     #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9509334" y="3947012"/>
            <a:ext cx="360727" cy="375517"/>
            <a:chOff x="1418332" y="5036571"/>
            <a:chExt cx="360727" cy="375517"/>
          </a:xfrm>
        </p:grpSpPr>
        <p:sp>
          <p:nvSpPr>
            <p:cNvPr id="77" name="Ellipse 76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cxnSp>
        <p:nvCxnSpPr>
          <p:cNvPr id="94" name="Connecteur droit 93"/>
          <p:cNvCxnSpPr/>
          <p:nvPr/>
        </p:nvCxnSpPr>
        <p:spPr>
          <a:xfrm flipH="1" flipV="1">
            <a:off x="5069061" y="3075371"/>
            <a:ext cx="844251" cy="16361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 rot="3640483">
            <a:off x="5046374" y="3695588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A     #</a:t>
            </a:r>
          </a:p>
        </p:txBody>
      </p:sp>
      <p:grpSp>
        <p:nvGrpSpPr>
          <p:cNvPr id="96" name="Groupe 95"/>
          <p:cNvGrpSpPr/>
          <p:nvPr/>
        </p:nvGrpSpPr>
        <p:grpSpPr>
          <a:xfrm>
            <a:off x="5785831" y="4672209"/>
            <a:ext cx="360727" cy="375517"/>
            <a:chOff x="1418332" y="5036571"/>
            <a:chExt cx="360727" cy="375517"/>
          </a:xfrm>
        </p:grpSpPr>
        <p:sp>
          <p:nvSpPr>
            <p:cNvPr id="97" name="Ellipse 96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cxnSp>
        <p:nvCxnSpPr>
          <p:cNvPr id="99" name="Connecteur droit 98"/>
          <p:cNvCxnSpPr/>
          <p:nvPr/>
        </p:nvCxnSpPr>
        <p:spPr>
          <a:xfrm>
            <a:off x="5622500" y="2294131"/>
            <a:ext cx="3737869" cy="42452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 rot="390162">
            <a:off x="6037309" y="2121456"/>
            <a:ext cx="318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          G     C     A     #</a:t>
            </a:r>
          </a:p>
        </p:txBody>
      </p:sp>
      <p:grpSp>
        <p:nvGrpSpPr>
          <p:cNvPr id="101" name="Groupe 100"/>
          <p:cNvGrpSpPr/>
          <p:nvPr/>
        </p:nvGrpSpPr>
        <p:grpSpPr>
          <a:xfrm>
            <a:off x="9362292" y="2539166"/>
            <a:ext cx="360727" cy="375517"/>
            <a:chOff x="1418332" y="5036571"/>
            <a:chExt cx="360727" cy="375517"/>
          </a:xfrm>
        </p:grpSpPr>
        <p:sp>
          <p:nvSpPr>
            <p:cNvPr id="102" name="Ellipse 10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107" name="Connecteur droit 106"/>
          <p:cNvCxnSpPr/>
          <p:nvPr/>
        </p:nvCxnSpPr>
        <p:spPr>
          <a:xfrm flipV="1">
            <a:off x="6252533" y="3122997"/>
            <a:ext cx="2315265" cy="314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e 110"/>
          <p:cNvGrpSpPr/>
          <p:nvPr/>
        </p:nvGrpSpPr>
        <p:grpSpPr>
          <a:xfrm>
            <a:off x="8564315" y="2893276"/>
            <a:ext cx="360727" cy="375517"/>
            <a:chOff x="1418332" y="5036571"/>
            <a:chExt cx="360727" cy="375517"/>
          </a:xfrm>
        </p:grpSpPr>
        <p:sp>
          <p:nvSpPr>
            <p:cNvPr id="112" name="Ellipse 11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114" name="ZoneTexte 113"/>
          <p:cNvSpPr txBox="1"/>
          <p:nvPr/>
        </p:nvSpPr>
        <p:spPr>
          <a:xfrm>
            <a:off x="7506780" y="27342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sp>
        <p:nvSpPr>
          <p:cNvPr id="84" name="Ellipse 83"/>
          <p:cNvSpPr/>
          <p:nvPr/>
        </p:nvSpPr>
        <p:spPr>
          <a:xfrm>
            <a:off x="5520836" y="2230445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V="1">
            <a:off x="6455770" y="1935818"/>
            <a:ext cx="1180399" cy="4424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 rot="20315031">
            <a:off x="6572990" y="173119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#</a:t>
            </a:r>
          </a:p>
        </p:txBody>
      </p:sp>
      <p:grpSp>
        <p:nvGrpSpPr>
          <p:cNvPr id="90" name="Groupe 89"/>
          <p:cNvGrpSpPr/>
          <p:nvPr/>
        </p:nvGrpSpPr>
        <p:grpSpPr>
          <a:xfrm>
            <a:off x="7609138" y="1619057"/>
            <a:ext cx="360727" cy="375517"/>
            <a:chOff x="1418332" y="5036571"/>
            <a:chExt cx="360727" cy="375517"/>
          </a:xfrm>
        </p:grpSpPr>
        <p:sp>
          <p:nvSpPr>
            <p:cNvPr id="104" name="Ellipse 103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88" name="ZoneTexte 87"/>
          <p:cNvSpPr txBox="1"/>
          <p:nvPr/>
        </p:nvSpPr>
        <p:spPr>
          <a:xfrm>
            <a:off x="3678744" y="143587"/>
            <a:ext cx="5165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long facteur commun</a:t>
            </a:r>
          </a:p>
        </p:txBody>
      </p:sp>
      <p:graphicFrame>
        <p:nvGraphicFramePr>
          <p:cNvPr id="89" name="Tableau 88"/>
          <p:cNvGraphicFramePr>
            <a:graphicFrameLocks noGrp="1"/>
          </p:cNvGraphicFramePr>
          <p:nvPr>
            <p:extLst/>
          </p:nvPr>
        </p:nvGraphicFramePr>
        <p:xfrm>
          <a:off x="8434216" y="504752"/>
          <a:ext cx="3727324" cy="901111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147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01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282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27587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S</a:t>
                      </a:r>
                      <a:r>
                        <a:rPr lang="fr-CA" sz="1600" b="1" baseline="-25000" dirty="0"/>
                        <a:t>1</a:t>
                      </a:r>
                      <a:r>
                        <a:rPr lang="fr-CA" sz="1600" b="1" baseline="0" dirty="0"/>
                        <a:t>:</a:t>
                      </a:r>
                      <a:endParaRPr lang="fr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graphicFrame>
        <p:nvGraphicFramePr>
          <p:cNvPr id="91" name="Tableau 90"/>
          <p:cNvGraphicFramePr>
            <a:graphicFrameLocks noGrp="1"/>
          </p:cNvGraphicFramePr>
          <p:nvPr>
            <p:extLst/>
          </p:nvPr>
        </p:nvGraphicFramePr>
        <p:xfrm>
          <a:off x="8460474" y="1211779"/>
          <a:ext cx="3731526" cy="948635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614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455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773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77011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71624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fr-CA" sz="1600" b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fr-CA" sz="1600" b="1" baseline="0" dirty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fr-CA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sp>
        <p:nvSpPr>
          <p:cNvPr id="92" name="ZoneTexte 91"/>
          <p:cNvSpPr txBox="1"/>
          <p:nvPr/>
        </p:nvSpPr>
        <p:spPr>
          <a:xfrm>
            <a:off x="227138" y="964363"/>
            <a:ext cx="7281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Marquer les nœuds internes 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profondeur en caractères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3089522" y="277632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4403326" y="440856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4090759" y="35880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6488183" y="403841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5760272" y="312926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5499788" y="186589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4803546" y="254816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311809" y="23409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6233713" y="201806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(2)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6168941" y="2798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6901038" y="37711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5122135" y="29383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4613748" y="38183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3980564" y="44051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3541332" y="308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91843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cteur droit 29"/>
          <p:cNvCxnSpPr>
            <a:endCxn id="33" idx="0"/>
          </p:cNvCxnSpPr>
          <p:nvPr/>
        </p:nvCxnSpPr>
        <p:spPr>
          <a:xfrm>
            <a:off x="5568327" y="2255290"/>
            <a:ext cx="3095961" cy="4104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3214291">
            <a:off x="4960485" y="4121082"/>
            <a:ext cx="478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        G           A    G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    G  #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8483925" y="6360027"/>
            <a:ext cx="360727" cy="369332"/>
            <a:chOff x="8581939" y="5364679"/>
            <a:chExt cx="360727" cy="369332"/>
          </a:xfrm>
        </p:grpSpPr>
        <p:sp>
          <p:nvSpPr>
            <p:cNvPr id="32" name="Ellipse 31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4" name="Connecteur droit 33"/>
          <p:cNvCxnSpPr>
            <a:stCxn id="84" idx="3"/>
          </p:cNvCxnSpPr>
          <p:nvPr/>
        </p:nvCxnSpPr>
        <p:spPr>
          <a:xfrm flipH="1">
            <a:off x="3228310" y="2337852"/>
            <a:ext cx="2312183" cy="40613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991275" y="6360027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 rot="7174429">
            <a:off x="2437902" y="4304792"/>
            <a:ext cx="418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        A      G      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A    G   #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405824" y="4129387"/>
            <a:ext cx="580727" cy="2145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6207024" y="6261227"/>
            <a:ext cx="360727" cy="369332"/>
            <a:chOff x="8581939" y="5364679"/>
            <a:chExt cx="360727" cy="369332"/>
          </a:xfrm>
        </p:grpSpPr>
        <p:sp>
          <p:nvSpPr>
            <p:cNvPr id="50" name="Ellipse 4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 rot="6284046">
            <a:off x="5842824" y="5260405"/>
            <a:ext cx="194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A    G   #  </a:t>
            </a:r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2110909" y="3112433"/>
            <a:ext cx="2961263" cy="85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 rot="10643231">
            <a:off x="2466432" y="2713377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    A         G   #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1726436" y="3012781"/>
            <a:ext cx="360727" cy="369332"/>
            <a:chOff x="2231311" y="5448785"/>
            <a:chExt cx="360727" cy="369332"/>
          </a:xfrm>
        </p:grpSpPr>
        <p:sp>
          <p:nvSpPr>
            <p:cNvPr id="66" name="Ellipse 65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71" name="Connecteur droit 70"/>
          <p:cNvCxnSpPr/>
          <p:nvPr/>
        </p:nvCxnSpPr>
        <p:spPr>
          <a:xfrm>
            <a:off x="4344824" y="4501085"/>
            <a:ext cx="571073" cy="107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/>
          <p:cNvGrpSpPr/>
          <p:nvPr/>
        </p:nvGrpSpPr>
        <p:grpSpPr>
          <a:xfrm>
            <a:off x="4791465" y="5558537"/>
            <a:ext cx="360727" cy="369332"/>
            <a:chOff x="2231311" y="5448785"/>
            <a:chExt cx="360727" cy="369332"/>
          </a:xfrm>
        </p:grpSpPr>
        <p:sp>
          <p:nvSpPr>
            <p:cNvPr id="73" name="Ellipse 72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4623424" y="46958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cxnSp>
        <p:nvCxnSpPr>
          <p:cNvPr id="76" name="Connecteur droit 75"/>
          <p:cNvCxnSpPr/>
          <p:nvPr/>
        </p:nvCxnSpPr>
        <p:spPr>
          <a:xfrm flipH="1" flipV="1">
            <a:off x="6996517" y="4141055"/>
            <a:ext cx="1757177" cy="484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7647667" y="38246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grpSp>
        <p:nvGrpSpPr>
          <p:cNvPr id="79" name="Groupe 78"/>
          <p:cNvGrpSpPr/>
          <p:nvPr/>
        </p:nvGrpSpPr>
        <p:grpSpPr>
          <a:xfrm>
            <a:off x="8755274" y="4479046"/>
            <a:ext cx="360727" cy="369332"/>
            <a:chOff x="8581939" y="5364679"/>
            <a:chExt cx="360727" cy="369332"/>
          </a:xfrm>
        </p:grpSpPr>
        <p:sp>
          <p:nvSpPr>
            <p:cNvPr id="80" name="Ellipse 79"/>
            <p:cNvSpPr/>
            <p:nvPr/>
          </p:nvSpPr>
          <p:spPr>
            <a:xfrm>
              <a:off x="8581939" y="5381673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8611459" y="53646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cxnSp>
        <p:nvCxnSpPr>
          <p:cNvPr id="82" name="Connecteur droit 81"/>
          <p:cNvCxnSpPr/>
          <p:nvPr/>
        </p:nvCxnSpPr>
        <p:spPr>
          <a:xfrm>
            <a:off x="4253218" y="2199737"/>
            <a:ext cx="841083" cy="934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4551825" y="22450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3922896" y="1875684"/>
            <a:ext cx="360727" cy="369332"/>
            <a:chOff x="2231311" y="5448785"/>
            <a:chExt cx="360727" cy="369332"/>
          </a:xfrm>
        </p:grpSpPr>
        <p:sp>
          <p:nvSpPr>
            <p:cNvPr id="41" name="Ellipse 40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cxnSp>
        <p:nvCxnSpPr>
          <p:cNvPr id="45" name="Connecteur droit 44"/>
          <p:cNvCxnSpPr>
            <a:endCxn id="64" idx="0"/>
          </p:cNvCxnSpPr>
          <p:nvPr/>
        </p:nvCxnSpPr>
        <p:spPr>
          <a:xfrm flipV="1">
            <a:off x="1990983" y="3174802"/>
            <a:ext cx="1529687" cy="1328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 rot="8326080">
            <a:off x="1916650" y="3770045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G    C    A   #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669712" y="4407747"/>
            <a:ext cx="360727" cy="375517"/>
            <a:chOff x="1418332" y="5036571"/>
            <a:chExt cx="360727" cy="375517"/>
          </a:xfrm>
        </p:grpSpPr>
        <p:sp>
          <p:nvSpPr>
            <p:cNvPr id="55" name="Ellipse 54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57" name="Connecteur droit 56"/>
          <p:cNvCxnSpPr/>
          <p:nvPr/>
        </p:nvCxnSpPr>
        <p:spPr>
          <a:xfrm flipV="1">
            <a:off x="2570957" y="3940381"/>
            <a:ext cx="2055909" cy="18300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 rot="8270266">
            <a:off x="2172044" y="4549595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G     C    A     #</a:t>
            </a:r>
          </a:p>
        </p:txBody>
      </p:sp>
      <p:grpSp>
        <p:nvGrpSpPr>
          <p:cNvPr id="61" name="Groupe 60"/>
          <p:cNvGrpSpPr/>
          <p:nvPr/>
        </p:nvGrpSpPr>
        <p:grpSpPr>
          <a:xfrm>
            <a:off x="2266119" y="5689713"/>
            <a:ext cx="360727" cy="375517"/>
            <a:chOff x="1418332" y="5036571"/>
            <a:chExt cx="360727" cy="375517"/>
          </a:xfrm>
        </p:grpSpPr>
        <p:sp>
          <p:nvSpPr>
            <p:cNvPr id="62" name="Ellipse 6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cxnSp>
        <p:nvCxnSpPr>
          <p:cNvPr id="68" name="Connecteur droit 67"/>
          <p:cNvCxnSpPr>
            <a:stCxn id="83" idx="1"/>
          </p:cNvCxnSpPr>
          <p:nvPr/>
        </p:nvCxnSpPr>
        <p:spPr>
          <a:xfrm flipH="1" flipV="1">
            <a:off x="6256322" y="3171460"/>
            <a:ext cx="3266864" cy="9602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 rot="994411">
            <a:off x="7215607" y="3391328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G    C    A     #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9509334" y="3947012"/>
            <a:ext cx="360727" cy="375517"/>
            <a:chOff x="1418332" y="5036571"/>
            <a:chExt cx="360727" cy="375517"/>
          </a:xfrm>
        </p:grpSpPr>
        <p:sp>
          <p:nvSpPr>
            <p:cNvPr id="77" name="Ellipse 76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cxnSp>
        <p:nvCxnSpPr>
          <p:cNvPr id="94" name="Connecteur droit 93"/>
          <p:cNvCxnSpPr/>
          <p:nvPr/>
        </p:nvCxnSpPr>
        <p:spPr>
          <a:xfrm flipH="1" flipV="1">
            <a:off x="5069061" y="3075371"/>
            <a:ext cx="844251" cy="16361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 rot="3640483">
            <a:off x="5046374" y="3695588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A     #</a:t>
            </a:r>
          </a:p>
        </p:txBody>
      </p:sp>
      <p:grpSp>
        <p:nvGrpSpPr>
          <p:cNvPr id="96" name="Groupe 95"/>
          <p:cNvGrpSpPr/>
          <p:nvPr/>
        </p:nvGrpSpPr>
        <p:grpSpPr>
          <a:xfrm>
            <a:off x="5785831" y="4672209"/>
            <a:ext cx="360727" cy="375517"/>
            <a:chOff x="1418332" y="5036571"/>
            <a:chExt cx="360727" cy="375517"/>
          </a:xfrm>
        </p:grpSpPr>
        <p:sp>
          <p:nvSpPr>
            <p:cNvPr id="97" name="Ellipse 96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cxnSp>
        <p:nvCxnSpPr>
          <p:cNvPr id="99" name="Connecteur droit 98"/>
          <p:cNvCxnSpPr/>
          <p:nvPr/>
        </p:nvCxnSpPr>
        <p:spPr>
          <a:xfrm>
            <a:off x="5622500" y="2294131"/>
            <a:ext cx="3737869" cy="42452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 rot="390162">
            <a:off x="6037309" y="2121456"/>
            <a:ext cx="318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              G     C     A     #</a:t>
            </a:r>
          </a:p>
        </p:txBody>
      </p:sp>
      <p:grpSp>
        <p:nvGrpSpPr>
          <p:cNvPr id="101" name="Groupe 100"/>
          <p:cNvGrpSpPr/>
          <p:nvPr/>
        </p:nvGrpSpPr>
        <p:grpSpPr>
          <a:xfrm>
            <a:off x="9362292" y="2539166"/>
            <a:ext cx="360727" cy="375517"/>
            <a:chOff x="1418332" y="5036571"/>
            <a:chExt cx="360727" cy="375517"/>
          </a:xfrm>
        </p:grpSpPr>
        <p:sp>
          <p:nvSpPr>
            <p:cNvPr id="102" name="Ellipse 10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107" name="Connecteur droit 106"/>
          <p:cNvCxnSpPr/>
          <p:nvPr/>
        </p:nvCxnSpPr>
        <p:spPr>
          <a:xfrm flipV="1">
            <a:off x="6252533" y="3122997"/>
            <a:ext cx="2315265" cy="314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e 110"/>
          <p:cNvGrpSpPr/>
          <p:nvPr/>
        </p:nvGrpSpPr>
        <p:grpSpPr>
          <a:xfrm>
            <a:off x="8564315" y="2893276"/>
            <a:ext cx="360727" cy="375517"/>
            <a:chOff x="1418332" y="5036571"/>
            <a:chExt cx="360727" cy="375517"/>
          </a:xfrm>
        </p:grpSpPr>
        <p:sp>
          <p:nvSpPr>
            <p:cNvPr id="112" name="Ellipse 111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114" name="ZoneTexte 113"/>
          <p:cNvSpPr txBox="1"/>
          <p:nvPr/>
        </p:nvSpPr>
        <p:spPr>
          <a:xfrm>
            <a:off x="7506780" y="27342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</a:p>
        </p:txBody>
      </p:sp>
      <p:sp>
        <p:nvSpPr>
          <p:cNvPr id="84" name="Ellipse 83"/>
          <p:cNvSpPr/>
          <p:nvPr/>
        </p:nvSpPr>
        <p:spPr>
          <a:xfrm>
            <a:off x="5520836" y="2230445"/>
            <a:ext cx="134224" cy="125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V="1">
            <a:off x="6455770" y="1935818"/>
            <a:ext cx="1180399" cy="4424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 rot="20315031">
            <a:off x="6572990" y="173119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#</a:t>
            </a:r>
          </a:p>
        </p:txBody>
      </p:sp>
      <p:grpSp>
        <p:nvGrpSpPr>
          <p:cNvPr id="90" name="Groupe 89"/>
          <p:cNvGrpSpPr/>
          <p:nvPr/>
        </p:nvGrpSpPr>
        <p:grpSpPr>
          <a:xfrm>
            <a:off x="7609138" y="1619057"/>
            <a:ext cx="360727" cy="375517"/>
            <a:chOff x="1418332" y="5036571"/>
            <a:chExt cx="360727" cy="375517"/>
          </a:xfrm>
        </p:grpSpPr>
        <p:sp>
          <p:nvSpPr>
            <p:cNvPr id="104" name="Ellipse 103"/>
            <p:cNvSpPr/>
            <p:nvPr/>
          </p:nvSpPr>
          <p:spPr>
            <a:xfrm>
              <a:off x="1418332" y="5059750"/>
              <a:ext cx="360727" cy="3523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1432184" y="5036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88" name="ZoneTexte 87"/>
          <p:cNvSpPr txBox="1"/>
          <p:nvPr/>
        </p:nvSpPr>
        <p:spPr>
          <a:xfrm>
            <a:off x="3678744" y="143587"/>
            <a:ext cx="5165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long facteur commun</a:t>
            </a:r>
          </a:p>
        </p:txBody>
      </p:sp>
      <p:graphicFrame>
        <p:nvGraphicFramePr>
          <p:cNvPr id="89" name="Tableau 88"/>
          <p:cNvGraphicFramePr>
            <a:graphicFrameLocks noGrp="1"/>
          </p:cNvGraphicFramePr>
          <p:nvPr>
            <p:extLst/>
          </p:nvPr>
        </p:nvGraphicFramePr>
        <p:xfrm>
          <a:off x="8434216" y="504752"/>
          <a:ext cx="3727324" cy="901111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147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01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282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27587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S</a:t>
                      </a:r>
                      <a:r>
                        <a:rPr lang="fr-CA" sz="1600" b="1" baseline="-25000" dirty="0"/>
                        <a:t>1</a:t>
                      </a:r>
                      <a:r>
                        <a:rPr lang="fr-CA" sz="1600" b="1" baseline="0" dirty="0"/>
                        <a:t>:</a:t>
                      </a:r>
                      <a:endParaRPr lang="fr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graphicFrame>
        <p:nvGraphicFramePr>
          <p:cNvPr id="91" name="Tableau 90"/>
          <p:cNvGraphicFramePr>
            <a:graphicFrameLocks noGrp="1"/>
          </p:cNvGraphicFramePr>
          <p:nvPr>
            <p:extLst/>
          </p:nvPr>
        </p:nvGraphicFramePr>
        <p:xfrm>
          <a:off x="8460474" y="1211779"/>
          <a:ext cx="3731526" cy="948635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614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455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773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77011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71624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fr-CA" sz="1600" b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fr-CA" sz="1600" b="1" baseline="0" dirty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fr-CA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sp>
        <p:nvSpPr>
          <p:cNvPr id="92" name="ZoneTexte 91"/>
          <p:cNvSpPr txBox="1"/>
          <p:nvPr/>
        </p:nvSpPr>
        <p:spPr>
          <a:xfrm>
            <a:off x="161185" y="833756"/>
            <a:ext cx="7940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Marquer les nœuds internes 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profondeur en caractères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Prendre nœuds marqués (1,2) de profondeur en caractère max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3089522" y="277632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4403326" y="440856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4090759" y="35880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6488183" y="403841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5760272" y="312926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5499788" y="186589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4803546" y="254816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(1,2)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311809" y="23409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6233713" y="201806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(2)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6168941" y="2798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6901038" y="37711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5122135" y="29383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4613748" y="38183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3980564" y="44051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3541332" y="308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24" name="Ellipse 123"/>
          <p:cNvSpPr/>
          <p:nvPr/>
        </p:nvSpPr>
        <p:spPr>
          <a:xfrm>
            <a:off x="2949828" y="2666038"/>
            <a:ext cx="839999" cy="8391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6" name="Connecteur droit 125"/>
          <p:cNvCxnSpPr/>
          <p:nvPr/>
        </p:nvCxnSpPr>
        <p:spPr>
          <a:xfrm flipV="1">
            <a:off x="8965386" y="1892062"/>
            <a:ext cx="1131609" cy="168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V="1">
            <a:off x="10199100" y="1187471"/>
            <a:ext cx="1131609" cy="168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6856720" y="1159922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685499" y="2344155"/>
            <a:ext cx="8660922" cy="4036347"/>
            <a:chOff x="1486139" y="1991555"/>
            <a:chExt cx="8860282" cy="4388948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455433" y="2296297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703803" y="3965774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9859335" y="5940359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170252" y="2296297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 rot="7234149">
              <a:off x="2524090" y="4264313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265621" y="3833876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070498" y="6011171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5870514" y="4883661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817345" y="3381211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270146" y="3023393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486139" y="3281559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260356" y="4317429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183327" y="4875475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783015" y="43399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213578" y="3816882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457139" y="34595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651932" y="3670017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3988327" y="2272707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348698" y="23214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631626" y="1991555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39" name="Ellipse 38"/>
            <p:cNvSpPr/>
            <p:nvPr/>
          </p:nvSpPr>
          <p:spPr>
            <a:xfrm>
              <a:off x="5388321" y="2233379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678744" y="143587"/>
            <a:ext cx="8271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Répétitions </a:t>
            </a: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maximales</a:t>
            </a: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fr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supermaximales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8072041" y="1960714"/>
            <a:ext cx="1287709" cy="106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9622202" y="1973143"/>
            <a:ext cx="1287709" cy="106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7546602" y="2139909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10205968" y="2140185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8635318" y="2150274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9026182" y="2305778"/>
            <a:ext cx="508566" cy="7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9622202" y="2310003"/>
            <a:ext cx="508566" cy="7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444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39D8CB-43E7-46C4-B160-2F511C4F5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52" y="404320"/>
            <a:ext cx="7931648" cy="6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88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2544F9-60BE-425F-863F-D4CB1B612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46" y="349322"/>
            <a:ext cx="7962879" cy="6236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EBBCF9-2AFD-4A35-AE20-D0DB4DB11B87}"/>
              </a:ext>
            </a:extLst>
          </p:cNvPr>
          <p:cNvSpPr/>
          <p:nvPr/>
        </p:nvSpPr>
        <p:spPr>
          <a:xfrm>
            <a:off x="3327660" y="1102937"/>
            <a:ext cx="6700585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38D56-D7D1-480B-82CA-FAD3C98DE616}"/>
              </a:ext>
            </a:extLst>
          </p:cNvPr>
          <p:cNvSpPr/>
          <p:nvPr/>
        </p:nvSpPr>
        <p:spPr>
          <a:xfrm>
            <a:off x="8842342" y="810704"/>
            <a:ext cx="1112363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1DD60-1BB2-4C30-87E4-E2682FA79F09}"/>
              </a:ext>
            </a:extLst>
          </p:cNvPr>
          <p:cNvSpPr/>
          <p:nvPr/>
        </p:nvSpPr>
        <p:spPr>
          <a:xfrm>
            <a:off x="8964892" y="2159266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B9439-C918-4EBF-A8EA-18931544CFFB}"/>
              </a:ext>
            </a:extLst>
          </p:cNvPr>
          <p:cNvSpPr/>
          <p:nvPr/>
        </p:nvSpPr>
        <p:spPr>
          <a:xfrm>
            <a:off x="8724509" y="3569157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E3B6D-8530-41A2-9212-9DB39F26473B}"/>
              </a:ext>
            </a:extLst>
          </p:cNvPr>
          <p:cNvSpPr/>
          <p:nvPr/>
        </p:nvSpPr>
        <p:spPr>
          <a:xfrm>
            <a:off x="8601959" y="5611172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682761-C3FC-4384-A247-282349977C99}"/>
              </a:ext>
            </a:extLst>
          </p:cNvPr>
          <p:cNvSpPr/>
          <p:nvPr/>
        </p:nvSpPr>
        <p:spPr>
          <a:xfrm>
            <a:off x="6715660" y="1819375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78240B-D02E-441A-935A-7B527FC428A5}"/>
              </a:ext>
            </a:extLst>
          </p:cNvPr>
          <p:cNvSpPr/>
          <p:nvPr/>
        </p:nvSpPr>
        <p:spPr>
          <a:xfrm>
            <a:off x="5110278" y="1911842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A48EAD-1138-4D21-A71F-98A8EDFB2C11}"/>
              </a:ext>
            </a:extLst>
          </p:cNvPr>
          <p:cNvSpPr/>
          <p:nvPr/>
        </p:nvSpPr>
        <p:spPr>
          <a:xfrm>
            <a:off x="5760727" y="3781259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AD331-C2B3-4BB7-84C0-DFD29230C98F}"/>
              </a:ext>
            </a:extLst>
          </p:cNvPr>
          <p:cNvSpPr/>
          <p:nvPr/>
        </p:nvSpPr>
        <p:spPr>
          <a:xfrm>
            <a:off x="3950780" y="3598548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761B4-D90A-46D2-B186-D59184463A0B}"/>
              </a:ext>
            </a:extLst>
          </p:cNvPr>
          <p:cNvSpPr/>
          <p:nvPr/>
        </p:nvSpPr>
        <p:spPr>
          <a:xfrm>
            <a:off x="5785865" y="4946581"/>
            <a:ext cx="378021" cy="23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2A3394-492D-4810-953A-932B7F863D91}"/>
              </a:ext>
            </a:extLst>
          </p:cNvPr>
          <p:cNvSpPr/>
          <p:nvPr/>
        </p:nvSpPr>
        <p:spPr>
          <a:xfrm>
            <a:off x="6956043" y="5938887"/>
            <a:ext cx="406291" cy="334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4F4AE1-A24E-469F-B057-696BBB11825F}"/>
              </a:ext>
            </a:extLst>
          </p:cNvPr>
          <p:cNvSpPr/>
          <p:nvPr/>
        </p:nvSpPr>
        <p:spPr>
          <a:xfrm>
            <a:off x="7333115" y="4345757"/>
            <a:ext cx="406291" cy="334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FFF462-0F9B-407E-AB8D-FE3EF84454CD}"/>
              </a:ext>
            </a:extLst>
          </p:cNvPr>
          <p:cNvSpPr/>
          <p:nvPr/>
        </p:nvSpPr>
        <p:spPr>
          <a:xfrm>
            <a:off x="5611772" y="1574804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53DAF-CF17-44B5-AE42-460F2A0CBC5C}"/>
              </a:ext>
            </a:extLst>
          </p:cNvPr>
          <p:cNvSpPr/>
          <p:nvPr/>
        </p:nvSpPr>
        <p:spPr>
          <a:xfrm>
            <a:off x="3831013" y="2031477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AAD95-A97D-49F8-81A9-D26307947E68}"/>
              </a:ext>
            </a:extLst>
          </p:cNvPr>
          <p:cNvSpPr/>
          <p:nvPr/>
        </p:nvSpPr>
        <p:spPr>
          <a:xfrm>
            <a:off x="2432744" y="2261162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0960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2544F9-60BE-425F-863F-D4CB1B612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46" y="349322"/>
            <a:ext cx="7962879" cy="6236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EBBCF9-2AFD-4A35-AE20-D0DB4DB11B87}"/>
              </a:ext>
            </a:extLst>
          </p:cNvPr>
          <p:cNvSpPr/>
          <p:nvPr/>
        </p:nvSpPr>
        <p:spPr>
          <a:xfrm>
            <a:off x="5760727" y="1102937"/>
            <a:ext cx="2450347" cy="334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38D56-D7D1-480B-82CA-FAD3C98DE616}"/>
              </a:ext>
            </a:extLst>
          </p:cNvPr>
          <p:cNvSpPr/>
          <p:nvPr/>
        </p:nvSpPr>
        <p:spPr>
          <a:xfrm>
            <a:off x="8964892" y="977178"/>
            <a:ext cx="1112363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1DD60-1BB2-4C30-87E4-E2682FA79F09}"/>
              </a:ext>
            </a:extLst>
          </p:cNvPr>
          <p:cNvSpPr/>
          <p:nvPr/>
        </p:nvSpPr>
        <p:spPr>
          <a:xfrm>
            <a:off x="8964892" y="2159266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B9439-C918-4EBF-A8EA-18931544CFFB}"/>
              </a:ext>
            </a:extLst>
          </p:cNvPr>
          <p:cNvSpPr/>
          <p:nvPr/>
        </p:nvSpPr>
        <p:spPr>
          <a:xfrm>
            <a:off x="8724509" y="3569157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E3B6D-8530-41A2-9212-9DB39F26473B}"/>
              </a:ext>
            </a:extLst>
          </p:cNvPr>
          <p:cNvSpPr/>
          <p:nvPr/>
        </p:nvSpPr>
        <p:spPr>
          <a:xfrm>
            <a:off x="8601959" y="5611172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682761-C3FC-4384-A247-282349977C99}"/>
              </a:ext>
            </a:extLst>
          </p:cNvPr>
          <p:cNvSpPr/>
          <p:nvPr/>
        </p:nvSpPr>
        <p:spPr>
          <a:xfrm>
            <a:off x="6715660" y="1819375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78240B-D02E-441A-935A-7B527FC428A5}"/>
              </a:ext>
            </a:extLst>
          </p:cNvPr>
          <p:cNvSpPr/>
          <p:nvPr/>
        </p:nvSpPr>
        <p:spPr>
          <a:xfrm>
            <a:off x="5110278" y="1911842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A48EAD-1138-4D21-A71F-98A8EDFB2C11}"/>
              </a:ext>
            </a:extLst>
          </p:cNvPr>
          <p:cNvSpPr/>
          <p:nvPr/>
        </p:nvSpPr>
        <p:spPr>
          <a:xfrm>
            <a:off x="5760727" y="3781259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AD331-C2B3-4BB7-84C0-DFD29230C98F}"/>
              </a:ext>
            </a:extLst>
          </p:cNvPr>
          <p:cNvSpPr/>
          <p:nvPr/>
        </p:nvSpPr>
        <p:spPr>
          <a:xfrm>
            <a:off x="3950780" y="3598548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761B4-D90A-46D2-B186-D59184463A0B}"/>
              </a:ext>
            </a:extLst>
          </p:cNvPr>
          <p:cNvSpPr/>
          <p:nvPr/>
        </p:nvSpPr>
        <p:spPr>
          <a:xfrm>
            <a:off x="5785865" y="4946581"/>
            <a:ext cx="378021" cy="23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2A3394-492D-4810-953A-932B7F863D91}"/>
              </a:ext>
            </a:extLst>
          </p:cNvPr>
          <p:cNvSpPr/>
          <p:nvPr/>
        </p:nvSpPr>
        <p:spPr>
          <a:xfrm>
            <a:off x="6956043" y="5938887"/>
            <a:ext cx="406291" cy="334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4F4AE1-A24E-469F-B057-696BBB11825F}"/>
              </a:ext>
            </a:extLst>
          </p:cNvPr>
          <p:cNvSpPr/>
          <p:nvPr/>
        </p:nvSpPr>
        <p:spPr>
          <a:xfrm>
            <a:off x="7333115" y="4345757"/>
            <a:ext cx="406291" cy="334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FFF462-0F9B-407E-AB8D-FE3EF84454CD}"/>
              </a:ext>
            </a:extLst>
          </p:cNvPr>
          <p:cNvSpPr/>
          <p:nvPr/>
        </p:nvSpPr>
        <p:spPr>
          <a:xfrm>
            <a:off x="5611772" y="1574804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53DAF-CF17-44B5-AE42-460F2A0CBC5C}"/>
              </a:ext>
            </a:extLst>
          </p:cNvPr>
          <p:cNvSpPr/>
          <p:nvPr/>
        </p:nvSpPr>
        <p:spPr>
          <a:xfrm>
            <a:off x="3831013" y="2031477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AAD95-A97D-49F8-81A9-D26307947E68}"/>
              </a:ext>
            </a:extLst>
          </p:cNvPr>
          <p:cNvSpPr/>
          <p:nvPr/>
        </p:nvSpPr>
        <p:spPr>
          <a:xfrm>
            <a:off x="2432744" y="2261162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F8B495-2278-4D43-9826-A2857F19C7EF}"/>
              </a:ext>
            </a:extLst>
          </p:cNvPr>
          <p:cNvSpPr/>
          <p:nvPr/>
        </p:nvSpPr>
        <p:spPr>
          <a:xfrm>
            <a:off x="3349659" y="1170138"/>
            <a:ext cx="2411069" cy="33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3ED9DB-8452-4109-B150-5242332896F2}"/>
              </a:ext>
            </a:extLst>
          </p:cNvPr>
          <p:cNvSpPr txBox="1"/>
          <p:nvPr/>
        </p:nvSpPr>
        <p:spPr>
          <a:xfrm>
            <a:off x="8724509" y="796363"/>
            <a:ext cx="230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Répétitions maximales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C02A6D5-A6FF-4179-9E32-EEF750F568A4}"/>
              </a:ext>
            </a:extLst>
          </p:cNvPr>
          <p:cNvSpPr/>
          <p:nvPr/>
        </p:nvSpPr>
        <p:spPr>
          <a:xfrm>
            <a:off x="4033123" y="3217719"/>
            <a:ext cx="170928" cy="176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46B64DF-51F3-4F48-A492-7DA5B4BDEC79}"/>
              </a:ext>
            </a:extLst>
          </p:cNvPr>
          <p:cNvCxnSpPr/>
          <p:nvPr/>
        </p:nvCxnSpPr>
        <p:spPr>
          <a:xfrm flipH="1">
            <a:off x="9034413" y="2195283"/>
            <a:ext cx="438348" cy="158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24130BC-EF80-4E45-9224-69CDEB544CB9}"/>
              </a:ext>
            </a:extLst>
          </p:cNvPr>
          <p:cNvCxnSpPr>
            <a:cxnSpLocks/>
          </p:cNvCxnSpPr>
          <p:nvPr/>
        </p:nvCxnSpPr>
        <p:spPr>
          <a:xfrm flipH="1">
            <a:off x="8766927" y="3638204"/>
            <a:ext cx="5349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26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2544F9-60BE-425F-863F-D4CB1B612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46" y="349322"/>
            <a:ext cx="7962879" cy="6236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838D56-D7D1-480B-82CA-FAD3C98DE616}"/>
              </a:ext>
            </a:extLst>
          </p:cNvPr>
          <p:cNvSpPr/>
          <p:nvPr/>
        </p:nvSpPr>
        <p:spPr>
          <a:xfrm>
            <a:off x="8964892" y="977178"/>
            <a:ext cx="1112363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1DD60-1BB2-4C30-87E4-E2682FA79F09}"/>
              </a:ext>
            </a:extLst>
          </p:cNvPr>
          <p:cNvSpPr/>
          <p:nvPr/>
        </p:nvSpPr>
        <p:spPr>
          <a:xfrm>
            <a:off x="8964892" y="2159266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B9439-C918-4EBF-A8EA-18931544CFFB}"/>
              </a:ext>
            </a:extLst>
          </p:cNvPr>
          <p:cNvSpPr/>
          <p:nvPr/>
        </p:nvSpPr>
        <p:spPr>
          <a:xfrm>
            <a:off x="8724509" y="3569157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E3B6D-8530-41A2-9212-9DB39F26473B}"/>
              </a:ext>
            </a:extLst>
          </p:cNvPr>
          <p:cNvSpPr/>
          <p:nvPr/>
        </p:nvSpPr>
        <p:spPr>
          <a:xfrm>
            <a:off x="8601959" y="5611172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682761-C3FC-4384-A247-282349977C99}"/>
              </a:ext>
            </a:extLst>
          </p:cNvPr>
          <p:cNvSpPr/>
          <p:nvPr/>
        </p:nvSpPr>
        <p:spPr>
          <a:xfrm>
            <a:off x="6715660" y="1819375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78240B-D02E-441A-935A-7B527FC428A5}"/>
              </a:ext>
            </a:extLst>
          </p:cNvPr>
          <p:cNvSpPr/>
          <p:nvPr/>
        </p:nvSpPr>
        <p:spPr>
          <a:xfrm>
            <a:off x="5110278" y="1911842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A48EAD-1138-4D21-A71F-98A8EDFB2C11}"/>
              </a:ext>
            </a:extLst>
          </p:cNvPr>
          <p:cNvSpPr/>
          <p:nvPr/>
        </p:nvSpPr>
        <p:spPr>
          <a:xfrm>
            <a:off x="5760727" y="3781259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AD331-C2B3-4BB7-84C0-DFD29230C98F}"/>
              </a:ext>
            </a:extLst>
          </p:cNvPr>
          <p:cNvSpPr/>
          <p:nvPr/>
        </p:nvSpPr>
        <p:spPr>
          <a:xfrm>
            <a:off x="3950780" y="3598548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761B4-D90A-46D2-B186-D59184463A0B}"/>
              </a:ext>
            </a:extLst>
          </p:cNvPr>
          <p:cNvSpPr/>
          <p:nvPr/>
        </p:nvSpPr>
        <p:spPr>
          <a:xfrm>
            <a:off x="5785865" y="4946581"/>
            <a:ext cx="378021" cy="23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2A3394-492D-4810-953A-932B7F863D91}"/>
              </a:ext>
            </a:extLst>
          </p:cNvPr>
          <p:cNvSpPr/>
          <p:nvPr/>
        </p:nvSpPr>
        <p:spPr>
          <a:xfrm>
            <a:off x="6956043" y="5938887"/>
            <a:ext cx="406291" cy="334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4F4AE1-A24E-469F-B057-696BBB11825F}"/>
              </a:ext>
            </a:extLst>
          </p:cNvPr>
          <p:cNvSpPr/>
          <p:nvPr/>
        </p:nvSpPr>
        <p:spPr>
          <a:xfrm>
            <a:off x="7333115" y="4345757"/>
            <a:ext cx="406291" cy="334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FFF462-0F9B-407E-AB8D-FE3EF84454CD}"/>
              </a:ext>
            </a:extLst>
          </p:cNvPr>
          <p:cNvSpPr/>
          <p:nvPr/>
        </p:nvSpPr>
        <p:spPr>
          <a:xfrm>
            <a:off x="5611772" y="1574804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53DAF-CF17-44B5-AE42-460F2A0CBC5C}"/>
              </a:ext>
            </a:extLst>
          </p:cNvPr>
          <p:cNvSpPr/>
          <p:nvPr/>
        </p:nvSpPr>
        <p:spPr>
          <a:xfrm>
            <a:off x="3831013" y="2031477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AAD95-A97D-49F8-81A9-D26307947E68}"/>
              </a:ext>
            </a:extLst>
          </p:cNvPr>
          <p:cNvSpPr/>
          <p:nvPr/>
        </p:nvSpPr>
        <p:spPr>
          <a:xfrm>
            <a:off x="2432744" y="2261162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3ED9DB-8452-4109-B150-5242332896F2}"/>
              </a:ext>
            </a:extLst>
          </p:cNvPr>
          <p:cNvSpPr txBox="1"/>
          <p:nvPr/>
        </p:nvSpPr>
        <p:spPr>
          <a:xfrm>
            <a:off x="8724509" y="796363"/>
            <a:ext cx="230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Répétitions maximales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C02A6D5-A6FF-4179-9E32-EEF750F568A4}"/>
              </a:ext>
            </a:extLst>
          </p:cNvPr>
          <p:cNvSpPr/>
          <p:nvPr/>
        </p:nvSpPr>
        <p:spPr>
          <a:xfrm>
            <a:off x="4033123" y="3217719"/>
            <a:ext cx="170928" cy="176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46B64DF-51F3-4F48-A492-7DA5B4BDEC79}"/>
              </a:ext>
            </a:extLst>
          </p:cNvPr>
          <p:cNvCxnSpPr/>
          <p:nvPr/>
        </p:nvCxnSpPr>
        <p:spPr>
          <a:xfrm flipH="1">
            <a:off x="9034413" y="2195283"/>
            <a:ext cx="438348" cy="1580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24130BC-EF80-4E45-9224-69CDEB544CB9}"/>
              </a:ext>
            </a:extLst>
          </p:cNvPr>
          <p:cNvCxnSpPr>
            <a:cxnSpLocks/>
          </p:cNvCxnSpPr>
          <p:nvPr/>
        </p:nvCxnSpPr>
        <p:spPr>
          <a:xfrm flipH="1">
            <a:off x="6769863" y="1781670"/>
            <a:ext cx="369064" cy="2586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580F610A-A74A-4CEC-A2A9-6E7C3697BCEC}"/>
              </a:ext>
            </a:extLst>
          </p:cNvPr>
          <p:cNvSpPr/>
          <p:nvPr/>
        </p:nvSpPr>
        <p:spPr>
          <a:xfrm>
            <a:off x="5798337" y="2886558"/>
            <a:ext cx="170928" cy="1767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0778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2544F9-60BE-425F-863F-D4CB1B612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46" y="349322"/>
            <a:ext cx="7962879" cy="6236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EBBCF9-2AFD-4A35-AE20-D0DB4DB11B87}"/>
              </a:ext>
            </a:extLst>
          </p:cNvPr>
          <p:cNvSpPr/>
          <p:nvPr/>
        </p:nvSpPr>
        <p:spPr>
          <a:xfrm>
            <a:off x="5611773" y="1102937"/>
            <a:ext cx="27592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38D56-D7D1-480B-82CA-FAD3C98DE616}"/>
              </a:ext>
            </a:extLst>
          </p:cNvPr>
          <p:cNvSpPr/>
          <p:nvPr/>
        </p:nvSpPr>
        <p:spPr>
          <a:xfrm>
            <a:off x="8964892" y="977178"/>
            <a:ext cx="1112363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1DD60-1BB2-4C30-87E4-E2682FA79F09}"/>
              </a:ext>
            </a:extLst>
          </p:cNvPr>
          <p:cNvSpPr/>
          <p:nvPr/>
        </p:nvSpPr>
        <p:spPr>
          <a:xfrm>
            <a:off x="8964892" y="2159266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B9439-C918-4EBF-A8EA-18931544CFFB}"/>
              </a:ext>
            </a:extLst>
          </p:cNvPr>
          <p:cNvSpPr/>
          <p:nvPr/>
        </p:nvSpPr>
        <p:spPr>
          <a:xfrm>
            <a:off x="8724509" y="3569157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E3B6D-8530-41A2-9212-9DB39F26473B}"/>
              </a:ext>
            </a:extLst>
          </p:cNvPr>
          <p:cNvSpPr/>
          <p:nvPr/>
        </p:nvSpPr>
        <p:spPr>
          <a:xfrm>
            <a:off x="8601959" y="5611172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682761-C3FC-4384-A247-282349977C99}"/>
              </a:ext>
            </a:extLst>
          </p:cNvPr>
          <p:cNvSpPr/>
          <p:nvPr/>
        </p:nvSpPr>
        <p:spPr>
          <a:xfrm>
            <a:off x="6715660" y="1819375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78240B-D02E-441A-935A-7B527FC428A5}"/>
              </a:ext>
            </a:extLst>
          </p:cNvPr>
          <p:cNvSpPr/>
          <p:nvPr/>
        </p:nvSpPr>
        <p:spPr>
          <a:xfrm>
            <a:off x="5110278" y="1911842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A48EAD-1138-4D21-A71F-98A8EDFB2C11}"/>
              </a:ext>
            </a:extLst>
          </p:cNvPr>
          <p:cNvSpPr/>
          <p:nvPr/>
        </p:nvSpPr>
        <p:spPr>
          <a:xfrm>
            <a:off x="5760727" y="3781259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AD331-C2B3-4BB7-84C0-DFD29230C98F}"/>
              </a:ext>
            </a:extLst>
          </p:cNvPr>
          <p:cNvSpPr/>
          <p:nvPr/>
        </p:nvSpPr>
        <p:spPr>
          <a:xfrm>
            <a:off x="3950780" y="3598548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761B4-D90A-46D2-B186-D59184463A0B}"/>
              </a:ext>
            </a:extLst>
          </p:cNvPr>
          <p:cNvSpPr/>
          <p:nvPr/>
        </p:nvSpPr>
        <p:spPr>
          <a:xfrm>
            <a:off x="5785865" y="4946581"/>
            <a:ext cx="378021" cy="23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2A3394-492D-4810-953A-932B7F863D91}"/>
              </a:ext>
            </a:extLst>
          </p:cNvPr>
          <p:cNvSpPr/>
          <p:nvPr/>
        </p:nvSpPr>
        <p:spPr>
          <a:xfrm>
            <a:off x="6956043" y="5938887"/>
            <a:ext cx="406291" cy="334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4F4AE1-A24E-469F-B057-696BBB11825F}"/>
              </a:ext>
            </a:extLst>
          </p:cNvPr>
          <p:cNvSpPr/>
          <p:nvPr/>
        </p:nvSpPr>
        <p:spPr>
          <a:xfrm>
            <a:off x="7333115" y="4345757"/>
            <a:ext cx="406291" cy="334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FFF462-0F9B-407E-AB8D-FE3EF84454CD}"/>
              </a:ext>
            </a:extLst>
          </p:cNvPr>
          <p:cNvSpPr/>
          <p:nvPr/>
        </p:nvSpPr>
        <p:spPr>
          <a:xfrm>
            <a:off x="5611772" y="1574804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53DAF-CF17-44B5-AE42-460F2A0CBC5C}"/>
              </a:ext>
            </a:extLst>
          </p:cNvPr>
          <p:cNvSpPr/>
          <p:nvPr/>
        </p:nvSpPr>
        <p:spPr>
          <a:xfrm>
            <a:off x="3831013" y="2031477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AAD95-A97D-49F8-81A9-D26307947E68}"/>
              </a:ext>
            </a:extLst>
          </p:cNvPr>
          <p:cNvSpPr/>
          <p:nvPr/>
        </p:nvSpPr>
        <p:spPr>
          <a:xfrm>
            <a:off x="2432744" y="2261162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F8B495-2278-4D43-9826-A2857F19C7EF}"/>
              </a:ext>
            </a:extLst>
          </p:cNvPr>
          <p:cNvSpPr/>
          <p:nvPr/>
        </p:nvSpPr>
        <p:spPr>
          <a:xfrm>
            <a:off x="3349659" y="1170138"/>
            <a:ext cx="2411069" cy="33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425EFD-6980-47BB-8B97-B9818C733128}"/>
              </a:ext>
            </a:extLst>
          </p:cNvPr>
          <p:cNvSpPr/>
          <p:nvPr/>
        </p:nvSpPr>
        <p:spPr>
          <a:xfrm>
            <a:off x="3475435" y="1064344"/>
            <a:ext cx="330768" cy="33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D5740D-2F1E-484F-A581-F54014FB4D27}"/>
              </a:ext>
            </a:extLst>
          </p:cNvPr>
          <p:cNvSpPr/>
          <p:nvPr/>
        </p:nvSpPr>
        <p:spPr>
          <a:xfrm>
            <a:off x="4680969" y="1091036"/>
            <a:ext cx="330768" cy="33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51E5BF7-24DF-436F-B4A1-E380933F4259}"/>
              </a:ext>
            </a:extLst>
          </p:cNvPr>
          <p:cNvSpPr/>
          <p:nvPr/>
        </p:nvSpPr>
        <p:spPr>
          <a:xfrm>
            <a:off x="4105699" y="4035669"/>
            <a:ext cx="170928" cy="176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FDDA444-ADBB-41D1-9D01-93A386D3396E}"/>
              </a:ext>
            </a:extLst>
          </p:cNvPr>
          <p:cNvSpPr txBox="1"/>
          <p:nvPr/>
        </p:nvSpPr>
        <p:spPr>
          <a:xfrm>
            <a:off x="8715082" y="822623"/>
            <a:ext cx="244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Pas répétition maximale</a:t>
            </a:r>
          </a:p>
        </p:txBody>
      </p:sp>
    </p:spTree>
    <p:extLst>
      <p:ext uri="{BB962C8B-B14F-4D97-AF65-F5344CB8AC3E}">
        <p14:creationId xmlns:p14="http://schemas.microsoft.com/office/powerpoint/2010/main" val="2947369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2544F9-60BE-425F-863F-D4CB1B612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46" y="349322"/>
            <a:ext cx="7962879" cy="6236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EBBCF9-2AFD-4A35-AE20-D0DB4DB11B87}"/>
              </a:ext>
            </a:extLst>
          </p:cNvPr>
          <p:cNvSpPr/>
          <p:nvPr/>
        </p:nvSpPr>
        <p:spPr>
          <a:xfrm>
            <a:off x="5611773" y="1102937"/>
            <a:ext cx="27592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38D56-D7D1-480B-82CA-FAD3C98DE616}"/>
              </a:ext>
            </a:extLst>
          </p:cNvPr>
          <p:cNvSpPr/>
          <p:nvPr/>
        </p:nvSpPr>
        <p:spPr>
          <a:xfrm>
            <a:off x="8964892" y="977178"/>
            <a:ext cx="1112363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1DD60-1BB2-4C30-87E4-E2682FA79F09}"/>
              </a:ext>
            </a:extLst>
          </p:cNvPr>
          <p:cNvSpPr/>
          <p:nvPr/>
        </p:nvSpPr>
        <p:spPr>
          <a:xfrm>
            <a:off x="8964892" y="2159266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B9439-C918-4EBF-A8EA-18931544CFFB}"/>
              </a:ext>
            </a:extLst>
          </p:cNvPr>
          <p:cNvSpPr/>
          <p:nvPr/>
        </p:nvSpPr>
        <p:spPr>
          <a:xfrm>
            <a:off x="8724509" y="3569157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682761-C3FC-4384-A247-282349977C99}"/>
              </a:ext>
            </a:extLst>
          </p:cNvPr>
          <p:cNvSpPr/>
          <p:nvPr/>
        </p:nvSpPr>
        <p:spPr>
          <a:xfrm>
            <a:off x="6715660" y="1819375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78240B-D02E-441A-935A-7B527FC428A5}"/>
              </a:ext>
            </a:extLst>
          </p:cNvPr>
          <p:cNvSpPr/>
          <p:nvPr/>
        </p:nvSpPr>
        <p:spPr>
          <a:xfrm>
            <a:off x="5110278" y="1911842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AD331-C2B3-4BB7-84C0-DFD29230C98F}"/>
              </a:ext>
            </a:extLst>
          </p:cNvPr>
          <p:cNvSpPr/>
          <p:nvPr/>
        </p:nvSpPr>
        <p:spPr>
          <a:xfrm>
            <a:off x="3950780" y="3598548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761B4-D90A-46D2-B186-D59184463A0B}"/>
              </a:ext>
            </a:extLst>
          </p:cNvPr>
          <p:cNvSpPr/>
          <p:nvPr/>
        </p:nvSpPr>
        <p:spPr>
          <a:xfrm>
            <a:off x="5785865" y="4946581"/>
            <a:ext cx="378021" cy="23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FFF462-0F9B-407E-AB8D-FE3EF84454CD}"/>
              </a:ext>
            </a:extLst>
          </p:cNvPr>
          <p:cNvSpPr/>
          <p:nvPr/>
        </p:nvSpPr>
        <p:spPr>
          <a:xfrm>
            <a:off x="5611772" y="1574804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53DAF-CF17-44B5-AE42-460F2A0CBC5C}"/>
              </a:ext>
            </a:extLst>
          </p:cNvPr>
          <p:cNvSpPr/>
          <p:nvPr/>
        </p:nvSpPr>
        <p:spPr>
          <a:xfrm>
            <a:off x="3831013" y="2031477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AAD95-A97D-49F8-81A9-D26307947E68}"/>
              </a:ext>
            </a:extLst>
          </p:cNvPr>
          <p:cNvSpPr/>
          <p:nvPr/>
        </p:nvSpPr>
        <p:spPr>
          <a:xfrm>
            <a:off x="2432744" y="2261162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F8B495-2278-4D43-9826-A2857F19C7EF}"/>
              </a:ext>
            </a:extLst>
          </p:cNvPr>
          <p:cNvSpPr/>
          <p:nvPr/>
        </p:nvSpPr>
        <p:spPr>
          <a:xfrm>
            <a:off x="3349659" y="1170138"/>
            <a:ext cx="2411069" cy="33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425EFD-6980-47BB-8B97-B9818C733128}"/>
              </a:ext>
            </a:extLst>
          </p:cNvPr>
          <p:cNvSpPr/>
          <p:nvPr/>
        </p:nvSpPr>
        <p:spPr>
          <a:xfrm>
            <a:off x="3475435" y="1064344"/>
            <a:ext cx="330768" cy="33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D5740D-2F1E-484F-A581-F54014FB4D27}"/>
              </a:ext>
            </a:extLst>
          </p:cNvPr>
          <p:cNvSpPr/>
          <p:nvPr/>
        </p:nvSpPr>
        <p:spPr>
          <a:xfrm>
            <a:off x="4680969" y="1091036"/>
            <a:ext cx="330768" cy="33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51E5BF7-24DF-436F-B4A1-E380933F4259}"/>
              </a:ext>
            </a:extLst>
          </p:cNvPr>
          <p:cNvSpPr/>
          <p:nvPr/>
        </p:nvSpPr>
        <p:spPr>
          <a:xfrm>
            <a:off x="4105699" y="4035669"/>
            <a:ext cx="170928" cy="176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FDDA444-ADBB-41D1-9D01-93A386D3396E}"/>
              </a:ext>
            </a:extLst>
          </p:cNvPr>
          <p:cNvSpPr txBox="1"/>
          <p:nvPr/>
        </p:nvSpPr>
        <p:spPr>
          <a:xfrm>
            <a:off x="8715082" y="822623"/>
            <a:ext cx="244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Pas répétition maximale</a:t>
            </a:r>
          </a:p>
        </p:txBody>
      </p:sp>
    </p:spTree>
    <p:extLst>
      <p:ext uri="{BB962C8B-B14F-4D97-AF65-F5344CB8AC3E}">
        <p14:creationId xmlns:p14="http://schemas.microsoft.com/office/powerpoint/2010/main" val="148799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9DC3D0-3CBC-4ABB-BE9D-DCAAE130B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57" y="348785"/>
            <a:ext cx="8295450" cy="61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65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2544F9-60BE-425F-863F-D4CB1B612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46" y="349322"/>
            <a:ext cx="7962879" cy="6236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1AD331-C2B3-4BB7-84C0-DFD29230C98F}"/>
              </a:ext>
            </a:extLst>
          </p:cNvPr>
          <p:cNvSpPr/>
          <p:nvPr/>
        </p:nvSpPr>
        <p:spPr>
          <a:xfrm>
            <a:off x="3950780" y="3598548"/>
            <a:ext cx="480766" cy="42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761B4-D90A-46D2-B186-D59184463A0B}"/>
              </a:ext>
            </a:extLst>
          </p:cNvPr>
          <p:cNvSpPr/>
          <p:nvPr/>
        </p:nvSpPr>
        <p:spPr>
          <a:xfrm>
            <a:off x="5785865" y="4946581"/>
            <a:ext cx="378021" cy="23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FFF462-0F9B-407E-AB8D-FE3EF84454CD}"/>
              </a:ext>
            </a:extLst>
          </p:cNvPr>
          <p:cNvSpPr/>
          <p:nvPr/>
        </p:nvSpPr>
        <p:spPr>
          <a:xfrm>
            <a:off x="5611772" y="1574804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53DAF-CF17-44B5-AE42-460F2A0CBC5C}"/>
              </a:ext>
            </a:extLst>
          </p:cNvPr>
          <p:cNvSpPr/>
          <p:nvPr/>
        </p:nvSpPr>
        <p:spPr>
          <a:xfrm>
            <a:off x="3831013" y="2031477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AAD95-A97D-49F8-81A9-D26307947E68}"/>
              </a:ext>
            </a:extLst>
          </p:cNvPr>
          <p:cNvSpPr/>
          <p:nvPr/>
        </p:nvSpPr>
        <p:spPr>
          <a:xfrm>
            <a:off x="2432744" y="2261162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D8DDBE1-1F48-4B97-8BC9-13EE16D17570}"/>
              </a:ext>
            </a:extLst>
          </p:cNvPr>
          <p:cNvSpPr/>
          <p:nvPr/>
        </p:nvSpPr>
        <p:spPr>
          <a:xfrm>
            <a:off x="5798337" y="2886558"/>
            <a:ext cx="170928" cy="1767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BAF7F46-4406-4696-8A47-03775E547E5E}"/>
              </a:ext>
            </a:extLst>
          </p:cNvPr>
          <p:cNvSpPr/>
          <p:nvPr/>
        </p:nvSpPr>
        <p:spPr>
          <a:xfrm>
            <a:off x="4033123" y="3217719"/>
            <a:ext cx="170928" cy="176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834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7E3AC9-CDB1-4656-9CC1-479089604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41" y="393597"/>
            <a:ext cx="8311793" cy="60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96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2544F9-60BE-425F-863F-D4CB1B612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46" y="349322"/>
            <a:ext cx="7962879" cy="6236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29AAD95-A97D-49F8-81A9-D26307947E68}"/>
              </a:ext>
            </a:extLst>
          </p:cNvPr>
          <p:cNvSpPr/>
          <p:nvPr/>
        </p:nvSpPr>
        <p:spPr>
          <a:xfrm>
            <a:off x="2432744" y="2261162"/>
            <a:ext cx="404221" cy="120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4420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685499" y="2344155"/>
            <a:ext cx="8660922" cy="4036347"/>
            <a:chOff x="1486139" y="1991555"/>
            <a:chExt cx="8860282" cy="4388948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455433" y="2296297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703803" y="3965774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9859335" y="5940359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170252" y="2296297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 rot="7234149">
              <a:off x="2524090" y="4264313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265621" y="3833876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070498" y="6011171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5870514" y="4883661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817345" y="3381211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270146" y="3023393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486139" y="3281559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260356" y="4317429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183327" y="4875475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783015" y="43399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213578" y="3816882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457139" y="34595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651932" y="3670017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3988327" y="2272707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348698" y="23214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631626" y="1991555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39" name="Ellipse 38"/>
            <p:cNvSpPr/>
            <p:nvPr/>
          </p:nvSpPr>
          <p:spPr>
            <a:xfrm>
              <a:off x="5388321" y="2233379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678744" y="143587"/>
            <a:ext cx="453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Répétitions </a:t>
            </a: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maximales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7" name="Tableau 56"/>
          <p:cNvGraphicFramePr>
            <a:graphicFrameLocks noGrp="1"/>
          </p:cNvGraphicFramePr>
          <p:nvPr>
            <p:extLst/>
          </p:nvPr>
        </p:nvGraphicFramePr>
        <p:xfrm>
          <a:off x="6856720" y="1159922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59" name="Connecteur droit 58"/>
          <p:cNvCxnSpPr/>
          <p:nvPr/>
        </p:nvCxnSpPr>
        <p:spPr>
          <a:xfrm flipV="1">
            <a:off x="8072041" y="1960714"/>
            <a:ext cx="1287709" cy="106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V="1">
            <a:off x="9622202" y="1973143"/>
            <a:ext cx="1287709" cy="106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7546602" y="2139909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V="1">
            <a:off x="10205968" y="2140185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8635318" y="2150274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9026182" y="2305778"/>
            <a:ext cx="508566" cy="7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9622202" y="2310003"/>
            <a:ext cx="508566" cy="7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812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685499" y="2344155"/>
            <a:ext cx="8660922" cy="4036347"/>
            <a:chOff x="1486139" y="1991555"/>
            <a:chExt cx="8860282" cy="4388948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455433" y="2296297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703803" y="3965774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9859335" y="5940359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170252" y="2296297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 rot="7234149">
              <a:off x="2524090" y="4264313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265621" y="3833876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070498" y="6011171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5870514" y="4883661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817345" y="3381211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270146" y="3023393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486139" y="3281559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260356" y="4317429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183327" y="4875475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783015" y="43399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213578" y="3816882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457139" y="34595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651932" y="3670017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3988327" y="2272707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348698" y="23214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631626" y="1991555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39" name="Ellipse 38"/>
            <p:cNvSpPr/>
            <p:nvPr/>
          </p:nvSpPr>
          <p:spPr>
            <a:xfrm>
              <a:off x="5388321" y="2233379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678744" y="143587"/>
            <a:ext cx="453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Répétitions </a:t>
            </a: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maximales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10828" y="1124286"/>
            <a:ext cx="56831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Étiqueter les feuilles par le caractère gauche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217822" y="594038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300073" y="631537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487921" y="6140443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306794" y="346120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5702292" y="4995336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10053767" y="386131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3378978" y="2209121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aphicFrame>
        <p:nvGraphicFramePr>
          <p:cNvPr id="97" name="Tableau 96"/>
          <p:cNvGraphicFramePr>
            <a:graphicFrameLocks noGrp="1"/>
          </p:cNvGraphicFramePr>
          <p:nvPr>
            <p:extLst/>
          </p:nvPr>
        </p:nvGraphicFramePr>
        <p:xfrm>
          <a:off x="6856720" y="1159922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98" name="Connecteur droit 97"/>
          <p:cNvCxnSpPr/>
          <p:nvPr/>
        </p:nvCxnSpPr>
        <p:spPr>
          <a:xfrm flipV="1">
            <a:off x="8072041" y="1960714"/>
            <a:ext cx="1287709" cy="106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9622202" y="1973143"/>
            <a:ext cx="1287709" cy="106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flipV="1">
            <a:off x="7546602" y="2139909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10205968" y="2140185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8635318" y="2150274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9026182" y="2305778"/>
            <a:ext cx="508566" cy="7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9622202" y="2310003"/>
            <a:ext cx="508566" cy="7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982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685499" y="2344155"/>
            <a:ext cx="8660922" cy="4036347"/>
            <a:chOff x="1486139" y="1991555"/>
            <a:chExt cx="8860282" cy="4388948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455433" y="2296297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703803" y="3965774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9859335" y="5940359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170252" y="2296297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 rot="7234149">
              <a:off x="2524090" y="4264313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265621" y="3833876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070498" y="6011171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5870514" y="4883661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817345" y="3381211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270146" y="3023393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486139" y="3281559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260356" y="4317429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183327" y="4875475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783015" y="43399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213578" y="3816882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457139" y="34595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651932" y="3670017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3988327" y="2272707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348698" y="23214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631626" y="1991555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39" name="Ellipse 38"/>
            <p:cNvSpPr/>
            <p:nvPr/>
          </p:nvSpPr>
          <p:spPr>
            <a:xfrm>
              <a:off x="5388321" y="2233379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678744" y="143587"/>
            <a:ext cx="453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Répétitions </a:t>
            </a: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maximales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10828" y="1124286"/>
            <a:ext cx="5683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Étiqueter les feuilles par le caractère gauche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CA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Étiqueter les nœuds internes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217822" y="594038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300073" y="631537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487921" y="6140443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306794" y="346120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5702292" y="4995336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10053767" y="386131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3378978" y="2209121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6718723" y="3827322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3928660" y="4183090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4992992" y="3494140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  <p:graphicFrame>
        <p:nvGraphicFramePr>
          <p:cNvPr id="94" name="Tableau 93"/>
          <p:cNvGraphicFramePr>
            <a:graphicFrameLocks noGrp="1"/>
          </p:cNvGraphicFramePr>
          <p:nvPr>
            <p:extLst/>
          </p:nvPr>
        </p:nvGraphicFramePr>
        <p:xfrm>
          <a:off x="6856720" y="1159922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95" name="Connecteur droit 94"/>
          <p:cNvCxnSpPr/>
          <p:nvPr/>
        </p:nvCxnSpPr>
        <p:spPr>
          <a:xfrm flipV="1">
            <a:off x="8072041" y="1960714"/>
            <a:ext cx="1287709" cy="106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V="1">
            <a:off x="9622202" y="1973143"/>
            <a:ext cx="1287709" cy="106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V="1">
            <a:off x="7546602" y="2139909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V="1">
            <a:off x="10205968" y="2140185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8635318" y="2150274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9026182" y="2305778"/>
            <a:ext cx="508566" cy="7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9622202" y="2310003"/>
            <a:ext cx="508566" cy="7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0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685499" y="2344155"/>
            <a:ext cx="8660922" cy="4036347"/>
            <a:chOff x="1486139" y="1991555"/>
            <a:chExt cx="8860282" cy="4388948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455433" y="2296297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703803" y="3965774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9859335" y="5940359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170252" y="2296297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 rot="7234149">
              <a:off x="2524090" y="4264313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265621" y="3833876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070498" y="6011171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5870514" y="4883661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817345" y="3381211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270146" y="3023393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486139" y="3281559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260356" y="4317429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183327" y="4875475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783015" y="43399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213578" y="3816882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457139" y="34595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651932" y="3670017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3988327" y="2272707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348698" y="23214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631626" y="1991555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39" name="Ellipse 38"/>
            <p:cNvSpPr/>
            <p:nvPr/>
          </p:nvSpPr>
          <p:spPr>
            <a:xfrm>
              <a:off x="5388321" y="2233379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678744" y="143587"/>
            <a:ext cx="453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Répétitions </a:t>
            </a: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maximales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10828" y="1124286"/>
            <a:ext cx="64151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Étiqueter les feuilles par le caractère gauche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CA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Étiqueter les nœuds internes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nœuds LD correspondent aux répétitions max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217822" y="594038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300073" y="631537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487921" y="6140443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306794" y="346120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5702292" y="4995336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10053767" y="386131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3378978" y="2209121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6718723" y="3827322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3928660" y="4183090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4992992" y="3494140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  <p:graphicFrame>
        <p:nvGraphicFramePr>
          <p:cNvPr id="94" name="Tableau 93"/>
          <p:cNvGraphicFramePr>
            <a:graphicFrameLocks noGrp="1"/>
          </p:cNvGraphicFramePr>
          <p:nvPr>
            <p:extLst/>
          </p:nvPr>
        </p:nvGraphicFramePr>
        <p:xfrm>
          <a:off x="6856720" y="1159922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95" name="Connecteur droit 94"/>
          <p:cNvCxnSpPr/>
          <p:nvPr/>
        </p:nvCxnSpPr>
        <p:spPr>
          <a:xfrm flipV="1">
            <a:off x="8072041" y="1960714"/>
            <a:ext cx="1287709" cy="106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V="1">
            <a:off x="9622202" y="1973143"/>
            <a:ext cx="1287709" cy="106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V="1">
            <a:off x="7546602" y="2139909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V="1">
            <a:off x="10205968" y="2140185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8635318" y="2150274"/>
            <a:ext cx="746014" cy="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9026182" y="2305778"/>
            <a:ext cx="508566" cy="7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9622202" y="2310003"/>
            <a:ext cx="508566" cy="7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4578522" y="3267443"/>
            <a:ext cx="953361" cy="6738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995210" y="4183090"/>
            <a:ext cx="953361" cy="6738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856720" y="3755435"/>
            <a:ext cx="953361" cy="6738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63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CA77FA-B5D0-4F49-9FC9-2D7447221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59" y="359596"/>
            <a:ext cx="8683181" cy="62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46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685499" y="2344155"/>
            <a:ext cx="8660922" cy="4036347"/>
            <a:chOff x="1486139" y="1991555"/>
            <a:chExt cx="8860282" cy="4388948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455433" y="2296297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703803" y="3965774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9859335" y="5940359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170252" y="2296297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 rot="7234149">
              <a:off x="2524090" y="4264313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265621" y="3833876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070498" y="6011171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5870514" y="4883661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817345" y="3381211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270146" y="3023393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486139" y="3281559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260356" y="4317429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183327" y="4875475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783015" y="43399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213578" y="3816882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457139" y="34595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651932" y="3670017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3988327" y="2272707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348698" y="23214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631626" y="1991555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39" name="Ellipse 38"/>
            <p:cNvSpPr/>
            <p:nvPr/>
          </p:nvSpPr>
          <p:spPr>
            <a:xfrm>
              <a:off x="5388321" y="2233379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678744" y="143587"/>
            <a:ext cx="730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Répétitions </a:t>
            </a: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presque-</a:t>
            </a:r>
            <a:r>
              <a:rPr kumimoji="0" lang="fr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supermaximales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9" name="Tableau 58"/>
          <p:cNvGraphicFramePr>
            <a:graphicFrameLocks noGrp="1"/>
          </p:cNvGraphicFramePr>
          <p:nvPr>
            <p:extLst/>
          </p:nvPr>
        </p:nvGraphicFramePr>
        <p:xfrm>
          <a:off x="6856720" y="1159922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60" name="Connecteur droit 59"/>
          <p:cNvCxnSpPr/>
          <p:nvPr/>
        </p:nvCxnSpPr>
        <p:spPr>
          <a:xfrm flipV="1">
            <a:off x="8072041" y="1960714"/>
            <a:ext cx="1287709" cy="106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9622202" y="1973143"/>
            <a:ext cx="1287709" cy="106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V="1">
            <a:off x="7546602" y="2139909"/>
            <a:ext cx="746014" cy="77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D38AFEF0-8C85-4688-8B5A-DD3EC1ACE893}"/>
              </a:ext>
            </a:extLst>
          </p:cNvPr>
          <p:cNvSpPr txBox="1"/>
          <p:nvPr/>
        </p:nvSpPr>
        <p:spPr>
          <a:xfrm>
            <a:off x="4992992" y="3494140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1CD55DE-F85F-4D4C-86FE-389DCC3A224D}"/>
              </a:ext>
            </a:extLst>
          </p:cNvPr>
          <p:cNvSpPr txBox="1"/>
          <p:nvPr/>
        </p:nvSpPr>
        <p:spPr>
          <a:xfrm>
            <a:off x="3928660" y="4183090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B187609-E434-400B-BAE6-188EFB27F098}"/>
              </a:ext>
            </a:extLst>
          </p:cNvPr>
          <p:cNvSpPr txBox="1"/>
          <p:nvPr/>
        </p:nvSpPr>
        <p:spPr>
          <a:xfrm>
            <a:off x="6718723" y="3827322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</p:spTree>
    <p:extLst>
      <p:ext uri="{BB962C8B-B14F-4D97-AF65-F5344CB8AC3E}">
        <p14:creationId xmlns:p14="http://schemas.microsoft.com/office/powerpoint/2010/main" val="38268305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C7425DE-B77B-4BBA-B4B0-40D816A2D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29" y="349320"/>
            <a:ext cx="8949627" cy="618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2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D912A7-4CC0-4949-B177-F851D1B37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58" y="472610"/>
            <a:ext cx="9562688" cy="594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65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685499" y="2344155"/>
            <a:ext cx="8660922" cy="4036347"/>
            <a:chOff x="1486139" y="1991555"/>
            <a:chExt cx="8860282" cy="4388948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455433" y="2296297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703803" y="3965774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9859335" y="5940359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170252" y="2296297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 rot="7234149">
              <a:off x="2524090" y="4264313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265621" y="3833876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070498" y="6011171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5870514" y="4883661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817345" y="3381211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270146" y="3023393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486139" y="3281559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260356" y="4317429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183327" y="4875475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783015" y="43399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213578" y="3816882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457139" y="34595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651932" y="3670017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3988327" y="2272707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348698" y="23214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631626" y="1991555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39" name="Ellipse 38"/>
            <p:cNvSpPr/>
            <p:nvPr/>
          </p:nvSpPr>
          <p:spPr>
            <a:xfrm>
              <a:off x="5388321" y="2233379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678744" y="143587"/>
            <a:ext cx="730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Répétitions </a:t>
            </a: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presque-</a:t>
            </a:r>
            <a:r>
              <a:rPr kumimoji="0" lang="fr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supermaximales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9" name="Tableau 58"/>
          <p:cNvGraphicFramePr>
            <a:graphicFrameLocks noGrp="1"/>
          </p:cNvGraphicFramePr>
          <p:nvPr>
            <p:extLst/>
          </p:nvPr>
        </p:nvGraphicFramePr>
        <p:xfrm>
          <a:off x="6856720" y="1159922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60" name="Connecteur droit 59"/>
          <p:cNvCxnSpPr>
            <a:cxnSpLocks/>
          </p:cNvCxnSpPr>
          <p:nvPr/>
        </p:nvCxnSpPr>
        <p:spPr>
          <a:xfrm>
            <a:off x="8072041" y="1971386"/>
            <a:ext cx="29896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cxnSpLocks/>
          </p:cNvCxnSpPr>
          <p:nvPr/>
        </p:nvCxnSpPr>
        <p:spPr>
          <a:xfrm>
            <a:off x="9622202" y="1983815"/>
            <a:ext cx="27694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F58677D5-3F60-4175-A748-EAFD4AD7907E}"/>
              </a:ext>
            </a:extLst>
          </p:cNvPr>
          <p:cNvSpPr txBox="1"/>
          <p:nvPr/>
        </p:nvSpPr>
        <p:spPr>
          <a:xfrm>
            <a:off x="4750720" y="304854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i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44465DF-1ED1-4DF9-974E-22BAB81157EC}"/>
              </a:ext>
            </a:extLst>
          </p:cNvPr>
          <p:cNvSpPr txBox="1"/>
          <p:nvPr/>
        </p:nvSpPr>
        <p:spPr>
          <a:xfrm>
            <a:off x="4326291" y="4513744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i="1" dirty="0">
                <a:solidFill>
                  <a:srgbClr val="FF0000"/>
                </a:solidFill>
              </a:rPr>
              <a:t>W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2E4BCD0-C702-4E9B-ADF8-F5090F751F2A}"/>
              </a:ext>
            </a:extLst>
          </p:cNvPr>
          <p:cNvCxnSpPr/>
          <p:nvPr/>
        </p:nvCxnSpPr>
        <p:spPr>
          <a:xfrm>
            <a:off x="8163612" y="857839"/>
            <a:ext cx="0" cy="3020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52C43E43-74F7-4E57-BA87-CFE601226ACF}"/>
              </a:ext>
            </a:extLst>
          </p:cNvPr>
          <p:cNvCxnSpPr/>
          <p:nvPr/>
        </p:nvCxnSpPr>
        <p:spPr>
          <a:xfrm>
            <a:off x="9696414" y="857839"/>
            <a:ext cx="0" cy="3020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409EE11C-2FDE-4A16-9BBB-F83F42ED3286}"/>
              </a:ext>
            </a:extLst>
          </p:cNvPr>
          <p:cNvSpPr txBox="1"/>
          <p:nvPr/>
        </p:nvSpPr>
        <p:spPr>
          <a:xfrm>
            <a:off x="7933771" y="2473128"/>
            <a:ext cx="387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>
                <a:solidFill>
                  <a:srgbClr val="FF0000"/>
                </a:solidFill>
              </a:rPr>
              <a:t>Pas des positions témoin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C73ECF56-B95E-4B3E-8152-845659A6373E}"/>
              </a:ext>
            </a:extLst>
          </p:cNvPr>
          <p:cNvSpPr txBox="1"/>
          <p:nvPr/>
        </p:nvSpPr>
        <p:spPr>
          <a:xfrm>
            <a:off x="4992992" y="3494140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2F49CA6A-C7FA-4537-B812-26ABCA212144}"/>
              </a:ext>
            </a:extLst>
          </p:cNvPr>
          <p:cNvSpPr txBox="1"/>
          <p:nvPr/>
        </p:nvSpPr>
        <p:spPr>
          <a:xfrm>
            <a:off x="6718723" y="3827322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6F995CC9-0435-476F-AE06-B84DC5F2DB49}"/>
              </a:ext>
            </a:extLst>
          </p:cNvPr>
          <p:cNvSpPr txBox="1"/>
          <p:nvPr/>
        </p:nvSpPr>
        <p:spPr>
          <a:xfrm>
            <a:off x="3928660" y="4183090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</p:spTree>
    <p:extLst>
      <p:ext uri="{BB962C8B-B14F-4D97-AF65-F5344CB8AC3E}">
        <p14:creationId xmlns:p14="http://schemas.microsoft.com/office/powerpoint/2010/main" val="335138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55E60D-014B-47DB-80CB-BEDFC4964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57" y="339365"/>
            <a:ext cx="8191652" cy="62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8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685499" y="2344155"/>
            <a:ext cx="8660922" cy="4036347"/>
            <a:chOff x="1486139" y="1991555"/>
            <a:chExt cx="8860282" cy="4388948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455433" y="2296297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703803" y="3965774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9859335" y="5940359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170252" y="2296297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 rot="7234149">
              <a:off x="2524090" y="4264313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265621" y="3833876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070498" y="6011171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5870514" y="4883661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817345" y="3381211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270146" y="3023393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486139" y="3281559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260356" y="4317429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183327" y="4875475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783015" y="43399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213578" y="3816882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457139" y="34595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651932" y="3670017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3988327" y="2272707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348698" y="23214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631626" y="1991555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39" name="Ellipse 38"/>
            <p:cNvSpPr/>
            <p:nvPr/>
          </p:nvSpPr>
          <p:spPr>
            <a:xfrm>
              <a:off x="5388321" y="2233379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678744" y="143587"/>
            <a:ext cx="730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Répétitions </a:t>
            </a: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presque-</a:t>
            </a:r>
            <a:r>
              <a:rPr kumimoji="0" lang="fr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supermaximales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17822" y="594038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dirty="0">
                <a:solidFill>
                  <a:srgbClr val="7030A0"/>
                </a:solidFill>
                <a:latin typeface="Calibri" panose="020F0502020204030204"/>
              </a:rPr>
              <a:t>$</a:t>
            </a:r>
            <a:endParaRPr kumimoji="0" lang="fr-CA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300073" y="631537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487921" y="6140443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306794" y="346120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5702292" y="4995336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10053767" y="386131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3378978" y="2209121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aphicFrame>
        <p:nvGraphicFramePr>
          <p:cNvPr id="59" name="Tableau 58"/>
          <p:cNvGraphicFramePr>
            <a:graphicFrameLocks noGrp="1"/>
          </p:cNvGraphicFramePr>
          <p:nvPr>
            <p:extLst/>
          </p:nvPr>
        </p:nvGraphicFramePr>
        <p:xfrm>
          <a:off x="6856720" y="1159922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58677D5-3F60-4175-A748-EAFD4AD7907E}"/>
              </a:ext>
            </a:extLst>
          </p:cNvPr>
          <p:cNvSpPr txBox="1"/>
          <p:nvPr/>
        </p:nvSpPr>
        <p:spPr>
          <a:xfrm>
            <a:off x="4977115" y="3408517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i="1" dirty="0">
                <a:solidFill>
                  <a:srgbClr val="FF0000"/>
                </a:solidFill>
              </a:rPr>
              <a:t>V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9568FAC-3260-427F-901F-7515214F202D}"/>
              </a:ext>
            </a:extLst>
          </p:cNvPr>
          <p:cNvCxnSpPr>
            <a:cxnSpLocks/>
          </p:cNvCxnSpPr>
          <p:nvPr/>
        </p:nvCxnSpPr>
        <p:spPr>
          <a:xfrm>
            <a:off x="9059426" y="1971386"/>
            <a:ext cx="29896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FF605CE0-DAB4-40F7-9CDC-CD5025B6F029}"/>
              </a:ext>
            </a:extLst>
          </p:cNvPr>
          <p:cNvCxnSpPr>
            <a:cxnSpLocks/>
          </p:cNvCxnSpPr>
          <p:nvPr/>
        </p:nvCxnSpPr>
        <p:spPr>
          <a:xfrm>
            <a:off x="10689669" y="1983815"/>
            <a:ext cx="29896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68F119E9-0B46-4808-8703-D091C8F52E0C}"/>
              </a:ext>
            </a:extLst>
          </p:cNvPr>
          <p:cNvCxnSpPr>
            <a:cxnSpLocks/>
          </p:cNvCxnSpPr>
          <p:nvPr/>
        </p:nvCxnSpPr>
        <p:spPr>
          <a:xfrm>
            <a:off x="839897" y="3257999"/>
            <a:ext cx="322639" cy="2251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6B4C46A7-E8D9-49C5-9C48-9ACF307F756E}"/>
              </a:ext>
            </a:extLst>
          </p:cNvPr>
          <p:cNvCxnSpPr>
            <a:cxnSpLocks/>
          </p:cNvCxnSpPr>
          <p:nvPr/>
        </p:nvCxnSpPr>
        <p:spPr>
          <a:xfrm>
            <a:off x="9177416" y="824663"/>
            <a:ext cx="0" cy="335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99368945-2F77-4942-BEC8-FE19D79F1160}"/>
              </a:ext>
            </a:extLst>
          </p:cNvPr>
          <p:cNvSpPr txBox="1"/>
          <p:nvPr/>
        </p:nvSpPr>
        <p:spPr>
          <a:xfrm>
            <a:off x="7908924" y="2227972"/>
            <a:ext cx="3267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rgbClr val="FF0000"/>
                </a:solidFill>
              </a:rPr>
              <a:t>Pas une position témoin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C5035D5-C2F3-4A0A-AE87-3AE02D6E7F6B}"/>
              </a:ext>
            </a:extLst>
          </p:cNvPr>
          <p:cNvSpPr/>
          <p:nvPr/>
        </p:nvSpPr>
        <p:spPr>
          <a:xfrm>
            <a:off x="1188825" y="3416610"/>
            <a:ext cx="455331" cy="4447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5014A296-1B6C-4AAB-B615-BDED22BF8DD8}"/>
              </a:ext>
            </a:extLst>
          </p:cNvPr>
          <p:cNvSpPr/>
          <p:nvPr/>
        </p:nvSpPr>
        <p:spPr>
          <a:xfrm>
            <a:off x="3320518" y="2164526"/>
            <a:ext cx="455331" cy="4447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510D6AD0-3121-4500-A030-EC76B05AD7B6}"/>
              </a:ext>
            </a:extLst>
          </p:cNvPr>
          <p:cNvSpPr txBox="1"/>
          <p:nvPr/>
        </p:nvSpPr>
        <p:spPr>
          <a:xfrm>
            <a:off x="7785650" y="2783592"/>
            <a:ext cx="2974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>
                <a:solidFill>
                  <a:srgbClr val="FF0000"/>
                </a:solidFill>
              </a:rPr>
              <a:t>G n’est pas une répétition </a:t>
            </a:r>
          </a:p>
          <a:p>
            <a:r>
              <a:rPr lang="fr-CA" sz="2000" b="1" dirty="0">
                <a:solidFill>
                  <a:srgbClr val="FF0000"/>
                </a:solidFill>
              </a:rPr>
              <a:t>presque- </a:t>
            </a:r>
            <a:r>
              <a:rPr lang="fr-CA" sz="2000" b="1" dirty="0" err="1">
                <a:solidFill>
                  <a:srgbClr val="FF0000"/>
                </a:solidFill>
              </a:rPr>
              <a:t>supermaximale</a:t>
            </a:r>
            <a:endParaRPr lang="fr-CA" sz="2000" b="1" dirty="0">
              <a:solidFill>
                <a:srgbClr val="FF0000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1F6161FA-40EF-4744-966B-C4D60767B161}"/>
              </a:ext>
            </a:extLst>
          </p:cNvPr>
          <p:cNvSpPr txBox="1"/>
          <p:nvPr/>
        </p:nvSpPr>
        <p:spPr>
          <a:xfrm>
            <a:off x="496743" y="2908895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i="1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952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0" grpId="0" animBg="1"/>
      <p:bldP spid="89" grpId="0" animBg="1"/>
      <p:bldP spid="9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685499" y="2344155"/>
            <a:ext cx="8660922" cy="4036347"/>
            <a:chOff x="1486139" y="1991555"/>
            <a:chExt cx="8860282" cy="4388948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455433" y="2296297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703803" y="3965774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9859335" y="5940359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170252" y="2296297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 rot="7234149">
              <a:off x="2524090" y="4264313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265621" y="3833876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070498" y="6011171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5870514" y="4883661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817345" y="3381211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270146" y="3023393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486139" y="3281559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260356" y="4317429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183327" y="4875475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783015" y="43399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213578" y="3816882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457139" y="34595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651932" y="3670017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3988327" y="2272707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348698" y="23214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631626" y="1991555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39" name="Ellipse 38"/>
            <p:cNvSpPr/>
            <p:nvPr/>
          </p:nvSpPr>
          <p:spPr>
            <a:xfrm>
              <a:off x="5388321" y="2233379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678744" y="143587"/>
            <a:ext cx="730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Répétitions </a:t>
            </a: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presque-</a:t>
            </a:r>
            <a:r>
              <a:rPr kumimoji="0" lang="fr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supermaximales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17822" y="594038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dirty="0">
                <a:solidFill>
                  <a:srgbClr val="7030A0"/>
                </a:solidFill>
                <a:latin typeface="Calibri" panose="020F0502020204030204"/>
              </a:rPr>
              <a:t>$</a:t>
            </a:r>
            <a:endParaRPr kumimoji="0" lang="fr-CA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300073" y="631537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487921" y="6140443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306794" y="346120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5702292" y="4995336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10053767" y="386131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3378978" y="2209121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aphicFrame>
        <p:nvGraphicFramePr>
          <p:cNvPr id="59" name="Tableau 58"/>
          <p:cNvGraphicFramePr>
            <a:graphicFrameLocks noGrp="1"/>
          </p:cNvGraphicFramePr>
          <p:nvPr>
            <p:extLst/>
          </p:nvPr>
        </p:nvGraphicFramePr>
        <p:xfrm>
          <a:off x="6856720" y="1159922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CF0EB4F-CDCF-473E-90E9-F4F7878EC8E7}"/>
              </a:ext>
            </a:extLst>
          </p:cNvPr>
          <p:cNvCxnSpPr/>
          <p:nvPr/>
        </p:nvCxnSpPr>
        <p:spPr>
          <a:xfrm flipV="1">
            <a:off x="7546602" y="2045768"/>
            <a:ext cx="746014" cy="77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A719E102-3C5D-4F9C-BEB3-191E2D97FD65}"/>
              </a:ext>
            </a:extLst>
          </p:cNvPr>
          <p:cNvSpPr txBox="1"/>
          <p:nvPr/>
        </p:nvSpPr>
        <p:spPr>
          <a:xfrm>
            <a:off x="6695781" y="3861315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i="1" dirty="0">
                <a:solidFill>
                  <a:srgbClr val="FF0000"/>
                </a:solidFill>
              </a:rPr>
              <a:t>V</a:t>
            </a: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F94418C4-FC6E-4F32-ADDB-6B0ED15B63F4}"/>
              </a:ext>
            </a:extLst>
          </p:cNvPr>
          <p:cNvCxnSpPr>
            <a:cxnSpLocks/>
          </p:cNvCxnSpPr>
          <p:nvPr/>
        </p:nvCxnSpPr>
        <p:spPr>
          <a:xfrm flipH="1">
            <a:off x="10180152" y="5698078"/>
            <a:ext cx="376802" cy="229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e 91">
            <a:extLst>
              <a:ext uri="{FF2B5EF4-FFF2-40B4-BE49-F238E27FC236}">
                <a16:creationId xmlns:a16="http://schemas.microsoft.com/office/drawing/2014/main" id="{AC943C70-DB66-47DE-A7A4-C3D20FE423E2}"/>
              </a:ext>
            </a:extLst>
          </p:cNvPr>
          <p:cNvSpPr/>
          <p:nvPr/>
        </p:nvSpPr>
        <p:spPr>
          <a:xfrm>
            <a:off x="10252998" y="5934369"/>
            <a:ext cx="399818" cy="3918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B3F9117A-0FB8-4B29-8E27-D1724FF27B79}"/>
              </a:ext>
            </a:extLst>
          </p:cNvPr>
          <p:cNvCxnSpPr>
            <a:cxnSpLocks/>
          </p:cNvCxnSpPr>
          <p:nvPr/>
        </p:nvCxnSpPr>
        <p:spPr>
          <a:xfrm>
            <a:off x="7628875" y="789918"/>
            <a:ext cx="0" cy="3908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>
            <a:extLst>
              <a:ext uri="{FF2B5EF4-FFF2-40B4-BE49-F238E27FC236}">
                <a16:creationId xmlns:a16="http://schemas.microsoft.com/office/drawing/2014/main" id="{CE5F2AB9-4EF8-4C67-8F99-BF38ED8D5907}"/>
              </a:ext>
            </a:extLst>
          </p:cNvPr>
          <p:cNvSpPr txBox="1"/>
          <p:nvPr/>
        </p:nvSpPr>
        <p:spPr>
          <a:xfrm>
            <a:off x="10538268" y="5373791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i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98EAC451-9A10-4C78-ABF1-C6F441B2BC21}"/>
              </a:ext>
            </a:extLst>
          </p:cNvPr>
          <p:cNvSpPr txBox="1"/>
          <p:nvPr/>
        </p:nvSpPr>
        <p:spPr>
          <a:xfrm>
            <a:off x="7908924" y="2227972"/>
            <a:ext cx="2203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rgbClr val="FF0000"/>
                </a:solidFill>
              </a:rPr>
              <a:t>Position témoin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672B3B10-DCB1-47D0-B5D5-19EDAF93A311}"/>
              </a:ext>
            </a:extLst>
          </p:cNvPr>
          <p:cNvSpPr txBox="1"/>
          <p:nvPr/>
        </p:nvSpPr>
        <p:spPr>
          <a:xfrm>
            <a:off x="7785650" y="2783592"/>
            <a:ext cx="2825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>
                <a:solidFill>
                  <a:srgbClr val="FF0000"/>
                </a:solidFill>
              </a:rPr>
              <a:t>AG est une répétition </a:t>
            </a:r>
          </a:p>
          <a:p>
            <a:r>
              <a:rPr lang="fr-CA" sz="2000" b="1" dirty="0">
                <a:solidFill>
                  <a:srgbClr val="FF0000"/>
                </a:solidFill>
              </a:rPr>
              <a:t>presque- </a:t>
            </a:r>
            <a:r>
              <a:rPr lang="fr-CA" sz="2000" b="1" dirty="0" err="1">
                <a:solidFill>
                  <a:srgbClr val="FF0000"/>
                </a:solidFill>
              </a:rPr>
              <a:t>supermaximale</a:t>
            </a:r>
            <a:endParaRPr lang="fr-C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5" grpId="0"/>
      <p:bldP spid="9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685499" y="2344155"/>
            <a:ext cx="8660922" cy="4036347"/>
            <a:chOff x="1486139" y="1991555"/>
            <a:chExt cx="8860282" cy="4388948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455433" y="2296297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703803" y="3965774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9859335" y="5940359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170252" y="2296297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 rot="7234149">
              <a:off x="2524090" y="4264313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265621" y="3833876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070498" y="6011171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5870514" y="4883661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817345" y="3381211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270146" y="3023393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486139" y="3281559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260356" y="4317429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183327" y="4875475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783015" y="43399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213578" y="3816882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457139" y="34595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651932" y="3670017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3988327" y="2272707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348698" y="23214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631626" y="1991555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39" name="Ellipse 38"/>
            <p:cNvSpPr/>
            <p:nvPr/>
          </p:nvSpPr>
          <p:spPr>
            <a:xfrm>
              <a:off x="5388321" y="2233379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678744" y="143587"/>
            <a:ext cx="730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Répétitions </a:t>
            </a: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presque-</a:t>
            </a:r>
            <a:r>
              <a:rPr kumimoji="0" lang="fr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supermaximales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17822" y="594038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dirty="0">
                <a:solidFill>
                  <a:srgbClr val="7030A0"/>
                </a:solidFill>
                <a:latin typeface="Calibri" panose="020F0502020204030204"/>
              </a:rPr>
              <a:t>$</a:t>
            </a:r>
            <a:endParaRPr kumimoji="0" lang="fr-CA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300073" y="631537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487921" y="6140443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306794" y="346120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5702292" y="4995336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10053767" y="386131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3378978" y="2209121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aphicFrame>
        <p:nvGraphicFramePr>
          <p:cNvPr id="59" name="Tableau 58"/>
          <p:cNvGraphicFramePr>
            <a:graphicFrameLocks noGrp="1"/>
          </p:cNvGraphicFramePr>
          <p:nvPr>
            <p:extLst/>
          </p:nvPr>
        </p:nvGraphicFramePr>
        <p:xfrm>
          <a:off x="6856720" y="1159922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sp>
        <p:nvSpPr>
          <p:cNvPr id="62" name="ZoneTexte 61">
            <a:extLst>
              <a:ext uri="{FF2B5EF4-FFF2-40B4-BE49-F238E27FC236}">
                <a16:creationId xmlns:a16="http://schemas.microsoft.com/office/drawing/2014/main" id="{A719E102-3C5D-4F9C-BEB3-191E2D97FD65}"/>
              </a:ext>
            </a:extLst>
          </p:cNvPr>
          <p:cNvSpPr txBox="1"/>
          <p:nvPr/>
        </p:nvSpPr>
        <p:spPr>
          <a:xfrm>
            <a:off x="4026284" y="4130869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i="1" dirty="0">
                <a:solidFill>
                  <a:srgbClr val="FF0000"/>
                </a:solidFill>
              </a:rPr>
              <a:t>V</a:t>
            </a: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F94418C4-FC6E-4F32-ADDB-6B0ED15B63F4}"/>
              </a:ext>
            </a:extLst>
          </p:cNvPr>
          <p:cNvCxnSpPr>
            <a:cxnSpLocks/>
          </p:cNvCxnSpPr>
          <p:nvPr/>
        </p:nvCxnSpPr>
        <p:spPr>
          <a:xfrm>
            <a:off x="2505070" y="6040842"/>
            <a:ext cx="359688" cy="2303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e 91">
            <a:extLst>
              <a:ext uri="{FF2B5EF4-FFF2-40B4-BE49-F238E27FC236}">
                <a16:creationId xmlns:a16="http://schemas.microsoft.com/office/drawing/2014/main" id="{AC943C70-DB66-47DE-A7A4-C3D20FE423E2}"/>
              </a:ext>
            </a:extLst>
          </p:cNvPr>
          <p:cNvSpPr/>
          <p:nvPr/>
        </p:nvSpPr>
        <p:spPr>
          <a:xfrm>
            <a:off x="3278926" y="6315378"/>
            <a:ext cx="399818" cy="3918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B3F9117A-0FB8-4B29-8E27-D1724FF27B79}"/>
              </a:ext>
            </a:extLst>
          </p:cNvPr>
          <p:cNvCxnSpPr>
            <a:cxnSpLocks/>
          </p:cNvCxnSpPr>
          <p:nvPr/>
        </p:nvCxnSpPr>
        <p:spPr>
          <a:xfrm>
            <a:off x="8175629" y="789918"/>
            <a:ext cx="0" cy="3908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>
            <a:extLst>
              <a:ext uri="{FF2B5EF4-FFF2-40B4-BE49-F238E27FC236}">
                <a16:creationId xmlns:a16="http://schemas.microsoft.com/office/drawing/2014/main" id="{CE5F2AB9-4EF8-4C67-8F99-BF38ED8D5907}"/>
              </a:ext>
            </a:extLst>
          </p:cNvPr>
          <p:cNvSpPr txBox="1"/>
          <p:nvPr/>
        </p:nvSpPr>
        <p:spPr>
          <a:xfrm>
            <a:off x="2252072" y="5749007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i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672B3B10-DCB1-47D0-B5D5-19EDAF93A311}"/>
              </a:ext>
            </a:extLst>
          </p:cNvPr>
          <p:cNvSpPr txBox="1"/>
          <p:nvPr/>
        </p:nvSpPr>
        <p:spPr>
          <a:xfrm>
            <a:off x="7879918" y="2400452"/>
            <a:ext cx="2825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>
                <a:solidFill>
                  <a:srgbClr val="FF0000"/>
                </a:solidFill>
              </a:rPr>
              <a:t>GAG est une répétition </a:t>
            </a:r>
          </a:p>
          <a:p>
            <a:r>
              <a:rPr lang="fr-CA" sz="2000" b="1" dirty="0">
                <a:solidFill>
                  <a:srgbClr val="FF0000"/>
                </a:solidFill>
              </a:rPr>
              <a:t>presque- </a:t>
            </a:r>
            <a:r>
              <a:rPr lang="fr-CA" sz="2000" b="1" dirty="0" err="1">
                <a:solidFill>
                  <a:srgbClr val="FF0000"/>
                </a:solidFill>
              </a:rPr>
              <a:t>supermaximale</a:t>
            </a:r>
            <a:endParaRPr lang="fr-CA" sz="2000" b="1" dirty="0">
              <a:solidFill>
                <a:srgbClr val="FF0000"/>
              </a:solidFill>
            </a:endParaRP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160982D-DB82-4B55-9B56-BFD938BA627B}"/>
              </a:ext>
            </a:extLst>
          </p:cNvPr>
          <p:cNvCxnSpPr/>
          <p:nvPr/>
        </p:nvCxnSpPr>
        <p:spPr>
          <a:xfrm flipV="1">
            <a:off x="8072041" y="1960714"/>
            <a:ext cx="1287709" cy="106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18DCDEB4-A61D-4447-A4B6-B02D2FBEED00}"/>
              </a:ext>
            </a:extLst>
          </p:cNvPr>
          <p:cNvCxnSpPr/>
          <p:nvPr/>
        </p:nvCxnSpPr>
        <p:spPr>
          <a:xfrm flipV="1">
            <a:off x="9609143" y="1958393"/>
            <a:ext cx="1287709" cy="106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6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DDE47E1-EA1B-44AC-8FF8-DCA53D98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78" y="359596"/>
            <a:ext cx="9778337" cy="62678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7A8EB5-1924-404C-B4AB-0D6BB2A25E14}"/>
              </a:ext>
            </a:extLst>
          </p:cNvPr>
          <p:cNvSpPr/>
          <p:nvPr/>
        </p:nvSpPr>
        <p:spPr>
          <a:xfrm>
            <a:off x="6551629" y="3054285"/>
            <a:ext cx="3714161" cy="374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35336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/>
          <p:cNvGrpSpPr/>
          <p:nvPr/>
        </p:nvGrpSpPr>
        <p:grpSpPr>
          <a:xfrm>
            <a:off x="2933218" y="6113285"/>
            <a:ext cx="360727" cy="369332"/>
            <a:chOff x="2231311" y="5448785"/>
            <a:chExt cx="360727" cy="369332"/>
          </a:xfrm>
        </p:grpSpPr>
        <p:sp>
          <p:nvSpPr>
            <p:cNvPr id="35" name="Ellipse 34"/>
            <p:cNvSpPr/>
            <p:nvPr/>
          </p:nvSpPr>
          <p:spPr>
            <a:xfrm>
              <a:off x="2231311" y="5465779"/>
              <a:ext cx="360727" cy="3523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60831" y="5448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685499" y="2344155"/>
            <a:ext cx="8660922" cy="4036347"/>
            <a:chOff x="1486139" y="1991555"/>
            <a:chExt cx="8860282" cy="4388948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455433" y="2296297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703803" y="3965774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9859335" y="5940359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170252" y="2296297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 rot="7234149">
              <a:off x="2524090" y="4264313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265621" y="3833876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070498" y="6011171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5870514" y="4883661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817345" y="3381211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270146" y="3023393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486139" y="3281559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260356" y="4317429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183327" y="4875475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783015" y="43399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213578" y="3816882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457139" y="34595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651932" y="3670017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3988327" y="2272707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348698" y="23214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631626" y="1991555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39" name="Ellipse 38"/>
            <p:cNvSpPr/>
            <p:nvPr/>
          </p:nvSpPr>
          <p:spPr>
            <a:xfrm>
              <a:off x="5388321" y="2233379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678744" y="143587"/>
            <a:ext cx="5615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Répétitions </a:t>
            </a:r>
            <a:r>
              <a:rPr kumimoji="0" lang="fr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supermaximales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17822" y="594038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300073" y="6315378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487921" y="6140443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306794" y="346120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5702292" y="4995336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10053767" y="3861315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3378978" y="2209121"/>
            <a:ext cx="3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6718723" y="3827322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3928660" y="4183090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4992992" y="3494140"/>
            <a:ext cx="5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</a:p>
        </p:txBody>
      </p:sp>
      <p:graphicFrame>
        <p:nvGraphicFramePr>
          <p:cNvPr id="59" name="Tableau 58"/>
          <p:cNvGraphicFramePr>
            <a:graphicFrameLocks noGrp="1"/>
          </p:cNvGraphicFramePr>
          <p:nvPr>
            <p:extLst/>
          </p:nvPr>
        </p:nvGraphicFramePr>
        <p:xfrm>
          <a:off x="6856720" y="1159922"/>
          <a:ext cx="4704374" cy="92032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22708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522708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0950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S</a:t>
                      </a:r>
                      <a:r>
                        <a:rPr lang="fr-CA" sz="2400" b="1" baseline="-25000" dirty="0"/>
                        <a:t>1</a:t>
                      </a:r>
                      <a:r>
                        <a:rPr lang="fr-CA" sz="2400" b="1" baseline="0" dirty="0"/>
                        <a:t>: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60" name="Connecteur droit 59"/>
          <p:cNvCxnSpPr/>
          <p:nvPr/>
        </p:nvCxnSpPr>
        <p:spPr>
          <a:xfrm flipV="1">
            <a:off x="8072041" y="1960714"/>
            <a:ext cx="1287709" cy="106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9622202" y="1973143"/>
            <a:ext cx="1287709" cy="106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lipse 101"/>
          <p:cNvSpPr/>
          <p:nvPr/>
        </p:nvSpPr>
        <p:spPr>
          <a:xfrm>
            <a:off x="3958215" y="4198065"/>
            <a:ext cx="980771" cy="5469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5" name="Connecteur droit avec flèche 104"/>
          <p:cNvCxnSpPr/>
          <p:nvPr/>
        </p:nvCxnSpPr>
        <p:spPr>
          <a:xfrm flipH="1" flipV="1">
            <a:off x="5541177" y="5357741"/>
            <a:ext cx="148864" cy="3349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flipV="1">
            <a:off x="2657198" y="6400391"/>
            <a:ext cx="247032" cy="3150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1857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576142-EA61-4BA4-A6F8-9ACEBDB54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31" y="386498"/>
            <a:ext cx="8422613" cy="62615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8AE0B6-F553-4240-8132-ED62AAAC9F01}"/>
              </a:ext>
            </a:extLst>
          </p:cNvPr>
          <p:cNvSpPr/>
          <p:nvPr/>
        </p:nvSpPr>
        <p:spPr>
          <a:xfrm>
            <a:off x="2224726" y="4232635"/>
            <a:ext cx="8422613" cy="2347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7087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576142-EA61-4BA4-A6F8-9ACEBDB54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31" y="386498"/>
            <a:ext cx="8422613" cy="62615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8AE0B6-F553-4240-8132-ED62AAAC9F01}"/>
              </a:ext>
            </a:extLst>
          </p:cNvPr>
          <p:cNvSpPr/>
          <p:nvPr/>
        </p:nvSpPr>
        <p:spPr>
          <a:xfrm>
            <a:off x="2224726" y="5288437"/>
            <a:ext cx="8422613" cy="1291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67189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8055564" y="717051"/>
          <a:ext cx="3727324" cy="901111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147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01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282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27587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S</a:t>
                      </a:r>
                      <a:r>
                        <a:rPr lang="fr-CA" sz="1600" b="1" baseline="-25000" dirty="0"/>
                        <a:t>1</a:t>
                      </a:r>
                      <a:r>
                        <a:rPr lang="fr-CA" sz="1600" b="1" baseline="0" dirty="0"/>
                        <a:t>:</a:t>
                      </a:r>
                      <a:endParaRPr lang="fr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graphicFrame>
        <p:nvGraphicFramePr>
          <p:cNvPr id="39" name="Tableau 38"/>
          <p:cNvGraphicFramePr>
            <a:graphicFrameLocks noGrp="1"/>
          </p:cNvGraphicFramePr>
          <p:nvPr>
            <p:extLst/>
          </p:nvPr>
        </p:nvGraphicFramePr>
        <p:xfrm>
          <a:off x="8081822" y="1424078"/>
          <a:ext cx="3731526" cy="948635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614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455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773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77011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71624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fr-CA" sz="1600" b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fr-CA" sz="1600" b="1" baseline="0" dirty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fr-CA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1719089" y="2308568"/>
            <a:ext cx="9319023" cy="4505089"/>
            <a:chOff x="1065948" y="2077391"/>
            <a:chExt cx="9434494" cy="4626612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609454" y="2486464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857824" y="4155941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10013356" y="6130526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324273" y="2486464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e 46"/>
            <p:cNvGrpSpPr/>
            <p:nvPr/>
          </p:nvGrpSpPr>
          <p:grpSpPr>
            <a:xfrm>
              <a:off x="3087239" y="6303452"/>
              <a:ext cx="360727" cy="369332"/>
              <a:chOff x="2231311" y="5448785"/>
              <a:chExt cx="360727" cy="369332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 rot="7234149">
              <a:off x="2678111" y="4454480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419642" y="4024043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224519" y="6201338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6024535" y="5073828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971366" y="3571378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424167" y="3213560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640160" y="3471726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414377" y="4507596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337348" y="5065642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937036" y="453009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367599" y="4007049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611160" y="364969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805953" y="3860184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4142348" y="2462874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502719" y="251158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785647" y="2181722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cxnSp>
          <p:nvCxnSpPr>
            <p:cNvPr id="45" name="Connecteur droit 44"/>
            <p:cNvCxnSpPr/>
            <p:nvPr/>
          </p:nvCxnSpPr>
          <p:spPr>
            <a:xfrm flipV="1">
              <a:off x="1356496" y="3618646"/>
              <a:ext cx="1555717" cy="179586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 rot="7803036">
              <a:off x="1597243" y="4332396"/>
              <a:ext cx="16417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C    A   #</a:t>
              </a: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065948" y="5354378"/>
              <a:ext cx="360727" cy="375517"/>
              <a:chOff x="1418332" y="5036571"/>
              <a:chExt cx="360727" cy="375517"/>
            </a:xfrm>
          </p:grpSpPr>
          <p:sp>
            <p:nvSpPr>
              <p:cNvPr id="55" name="Ellipse 54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57" name="Connecteur droit 56"/>
            <p:cNvCxnSpPr/>
            <p:nvPr/>
          </p:nvCxnSpPr>
          <p:spPr>
            <a:xfrm flipV="1">
              <a:off x="2409148" y="5025793"/>
              <a:ext cx="1718348" cy="93853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 rot="9007856">
              <a:off x="2463950" y="5064458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 #</a:t>
              </a:r>
            </a:p>
          </p:txBody>
        </p:sp>
        <p:grpSp>
          <p:nvGrpSpPr>
            <p:cNvPr id="61" name="Groupe 60"/>
            <p:cNvGrpSpPr/>
            <p:nvPr/>
          </p:nvGrpSpPr>
          <p:grpSpPr>
            <a:xfrm>
              <a:off x="2066477" y="5843627"/>
              <a:ext cx="360727" cy="375517"/>
              <a:chOff x="1418332" y="5036571"/>
              <a:chExt cx="360727" cy="375517"/>
            </a:xfrm>
          </p:grpSpPr>
          <p:sp>
            <p:nvSpPr>
              <p:cNvPr id="62" name="Ellipse 61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cxnSp>
          <p:nvCxnSpPr>
            <p:cNvPr id="68" name="Connecteur droit 67"/>
            <p:cNvCxnSpPr/>
            <p:nvPr/>
          </p:nvCxnSpPr>
          <p:spPr>
            <a:xfrm flipH="1" flipV="1">
              <a:off x="7039335" y="4749631"/>
              <a:ext cx="1936693" cy="163637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/>
            <p:cNvSpPr txBox="1"/>
            <p:nvPr/>
          </p:nvSpPr>
          <p:spPr>
            <a:xfrm rot="2402555">
              <a:off x="7580695" y="5308210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 #</a:t>
              </a:r>
            </a:p>
          </p:txBody>
        </p:sp>
        <p:grpSp>
          <p:nvGrpSpPr>
            <p:cNvPr id="70" name="Groupe 69"/>
            <p:cNvGrpSpPr/>
            <p:nvPr/>
          </p:nvGrpSpPr>
          <p:grpSpPr>
            <a:xfrm>
              <a:off x="8946507" y="6328486"/>
              <a:ext cx="360727" cy="375517"/>
              <a:chOff x="1418332" y="5036571"/>
              <a:chExt cx="360727" cy="375517"/>
            </a:xfrm>
          </p:grpSpPr>
          <p:sp>
            <p:nvSpPr>
              <p:cNvPr id="77" name="Ellipse 76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88" name="Connecteur droit 87"/>
            <p:cNvCxnSpPr/>
            <p:nvPr/>
          </p:nvCxnSpPr>
          <p:spPr>
            <a:xfrm>
              <a:off x="2043704" y="2349156"/>
              <a:ext cx="2233068" cy="124631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/>
            <p:cNvSpPr txBox="1"/>
            <p:nvPr/>
          </p:nvSpPr>
          <p:spPr>
            <a:xfrm rot="12601080">
              <a:off x="2488217" y="2432339"/>
              <a:ext cx="13083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#</a:t>
              </a:r>
            </a:p>
          </p:txBody>
        </p:sp>
        <p:grpSp>
          <p:nvGrpSpPr>
            <p:cNvPr id="91" name="Groupe 90"/>
            <p:cNvGrpSpPr/>
            <p:nvPr/>
          </p:nvGrpSpPr>
          <p:grpSpPr>
            <a:xfrm>
              <a:off x="1710087" y="2077391"/>
              <a:ext cx="360727" cy="375517"/>
              <a:chOff x="1418332" y="5036571"/>
              <a:chExt cx="360727" cy="375517"/>
            </a:xfrm>
          </p:grpSpPr>
          <p:sp>
            <p:nvSpPr>
              <p:cNvPr id="92" name="Ellipse 91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94" name="Connecteur droit 93"/>
            <p:cNvCxnSpPr>
              <a:stCxn id="98" idx="1"/>
            </p:cNvCxnSpPr>
            <p:nvPr/>
          </p:nvCxnSpPr>
          <p:spPr>
            <a:xfrm flipH="1" flipV="1">
              <a:off x="4968090" y="3543772"/>
              <a:ext cx="1570520" cy="110784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ZoneTexte 94"/>
            <p:cNvSpPr txBox="1"/>
            <p:nvPr/>
          </p:nvSpPr>
          <p:spPr>
            <a:xfrm rot="2077133">
              <a:off x="5330950" y="3788796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 #</a:t>
              </a:r>
            </a:p>
          </p:txBody>
        </p:sp>
        <p:grpSp>
          <p:nvGrpSpPr>
            <p:cNvPr id="96" name="Groupe 95"/>
            <p:cNvGrpSpPr/>
            <p:nvPr/>
          </p:nvGrpSpPr>
          <p:grpSpPr>
            <a:xfrm>
              <a:off x="6524758" y="4466950"/>
              <a:ext cx="360727" cy="375517"/>
              <a:chOff x="1418332" y="5036571"/>
              <a:chExt cx="360727" cy="375517"/>
            </a:xfrm>
          </p:grpSpPr>
          <p:sp>
            <p:nvSpPr>
              <p:cNvPr id="97" name="Ellipse 96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cxnSp>
          <p:nvCxnSpPr>
            <p:cNvPr id="99" name="Connecteur droit 98"/>
            <p:cNvCxnSpPr/>
            <p:nvPr/>
          </p:nvCxnSpPr>
          <p:spPr>
            <a:xfrm>
              <a:off x="5643770" y="2492649"/>
              <a:ext cx="2774915" cy="13769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ZoneTexte 99"/>
            <p:cNvSpPr txBox="1"/>
            <p:nvPr/>
          </p:nvSpPr>
          <p:spPr>
            <a:xfrm rot="168643">
              <a:off x="6440238" y="2152426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 #</a:t>
              </a:r>
            </a:p>
          </p:txBody>
        </p:sp>
        <p:grpSp>
          <p:nvGrpSpPr>
            <p:cNvPr id="101" name="Groupe 100"/>
            <p:cNvGrpSpPr/>
            <p:nvPr/>
          </p:nvGrpSpPr>
          <p:grpSpPr>
            <a:xfrm>
              <a:off x="8422086" y="2393088"/>
              <a:ext cx="360727" cy="375517"/>
              <a:chOff x="1418332" y="5036571"/>
              <a:chExt cx="360727" cy="375517"/>
            </a:xfrm>
          </p:grpSpPr>
          <p:sp>
            <p:nvSpPr>
              <p:cNvPr id="102" name="Ellipse 101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ZoneTexte 10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107" name="Connecteur droit 106"/>
            <p:cNvCxnSpPr/>
            <p:nvPr/>
          </p:nvCxnSpPr>
          <p:spPr>
            <a:xfrm>
              <a:off x="6603830" y="3300751"/>
              <a:ext cx="2195687" cy="649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e 110"/>
            <p:cNvGrpSpPr/>
            <p:nvPr/>
          </p:nvGrpSpPr>
          <p:grpSpPr>
            <a:xfrm>
              <a:off x="8799517" y="3155304"/>
              <a:ext cx="360727" cy="375517"/>
              <a:chOff x="1418332" y="5036571"/>
              <a:chExt cx="360727" cy="375517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ZoneTexte 11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114" name="ZoneTexte 113"/>
            <p:cNvSpPr txBox="1"/>
            <p:nvPr/>
          </p:nvSpPr>
          <p:spPr>
            <a:xfrm>
              <a:off x="7676516" y="290477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sp>
          <p:nvSpPr>
            <p:cNvPr id="84" name="Ellipse 83"/>
            <p:cNvSpPr/>
            <p:nvPr/>
          </p:nvSpPr>
          <p:spPr>
            <a:xfrm>
              <a:off x="5542342" y="2423546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678744" y="143587"/>
            <a:ext cx="6387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longue extension commune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9138742" y="2076498"/>
            <a:ext cx="7257" cy="2901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flipH="1" flipV="1">
            <a:off x="9171953" y="1335723"/>
            <a:ext cx="7257" cy="2901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3316096" y="6586664"/>
            <a:ext cx="354909" cy="1714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V="1">
            <a:off x="2307827" y="6238458"/>
            <a:ext cx="354909" cy="1714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1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BC7C328-DE3C-4699-BC5E-533BA92EE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12" y="523982"/>
            <a:ext cx="9292696" cy="61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64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576142-EA61-4BA4-A6F8-9ACEBDB54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31" y="386498"/>
            <a:ext cx="8422613" cy="62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809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719089" y="2308568"/>
            <a:ext cx="9319023" cy="4505089"/>
            <a:chOff x="1065948" y="2077391"/>
            <a:chExt cx="9434494" cy="4626612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609454" y="2486464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857824" y="4155941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10013356" y="6130526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324273" y="2486464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e 46"/>
            <p:cNvGrpSpPr/>
            <p:nvPr/>
          </p:nvGrpSpPr>
          <p:grpSpPr>
            <a:xfrm>
              <a:off x="3087239" y="6303452"/>
              <a:ext cx="360727" cy="369332"/>
              <a:chOff x="2231311" y="5448785"/>
              <a:chExt cx="360727" cy="369332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 rot="7234149">
              <a:off x="2678111" y="4454480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419642" y="4024043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224519" y="6201338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6024535" y="5073828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971366" y="3571378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424167" y="3213560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640160" y="3471726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414377" y="4507596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337348" y="5065642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937036" y="453009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367599" y="4007049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611160" y="364969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805953" y="3860184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4142348" y="2462874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502719" y="251158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785647" y="2181722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cxnSp>
          <p:nvCxnSpPr>
            <p:cNvPr id="45" name="Connecteur droit 44"/>
            <p:cNvCxnSpPr/>
            <p:nvPr/>
          </p:nvCxnSpPr>
          <p:spPr>
            <a:xfrm flipV="1">
              <a:off x="1356496" y="3618646"/>
              <a:ext cx="1555717" cy="179586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 rot="7803036">
              <a:off x="1597243" y="4332396"/>
              <a:ext cx="16417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C    A   #</a:t>
              </a: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065948" y="5354378"/>
              <a:ext cx="360727" cy="375517"/>
              <a:chOff x="1418332" y="5036571"/>
              <a:chExt cx="360727" cy="375517"/>
            </a:xfrm>
          </p:grpSpPr>
          <p:sp>
            <p:nvSpPr>
              <p:cNvPr id="55" name="Ellipse 54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57" name="Connecteur droit 56"/>
            <p:cNvCxnSpPr/>
            <p:nvPr/>
          </p:nvCxnSpPr>
          <p:spPr>
            <a:xfrm flipV="1">
              <a:off x="2409148" y="5025793"/>
              <a:ext cx="1718348" cy="93853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 rot="9007856">
              <a:off x="2463950" y="5064458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 #</a:t>
              </a:r>
            </a:p>
          </p:txBody>
        </p:sp>
        <p:grpSp>
          <p:nvGrpSpPr>
            <p:cNvPr id="61" name="Groupe 60"/>
            <p:cNvGrpSpPr/>
            <p:nvPr/>
          </p:nvGrpSpPr>
          <p:grpSpPr>
            <a:xfrm>
              <a:off x="2066477" y="5843627"/>
              <a:ext cx="360727" cy="375517"/>
              <a:chOff x="1418332" y="5036571"/>
              <a:chExt cx="360727" cy="375517"/>
            </a:xfrm>
          </p:grpSpPr>
          <p:sp>
            <p:nvSpPr>
              <p:cNvPr id="62" name="Ellipse 61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cxnSp>
          <p:nvCxnSpPr>
            <p:cNvPr id="68" name="Connecteur droit 67"/>
            <p:cNvCxnSpPr/>
            <p:nvPr/>
          </p:nvCxnSpPr>
          <p:spPr>
            <a:xfrm flipH="1" flipV="1">
              <a:off x="7039335" y="4749631"/>
              <a:ext cx="1936693" cy="163637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/>
            <p:cNvSpPr txBox="1"/>
            <p:nvPr/>
          </p:nvSpPr>
          <p:spPr>
            <a:xfrm rot="2402555">
              <a:off x="7580695" y="5308210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 #</a:t>
              </a:r>
            </a:p>
          </p:txBody>
        </p:sp>
        <p:grpSp>
          <p:nvGrpSpPr>
            <p:cNvPr id="70" name="Groupe 69"/>
            <p:cNvGrpSpPr/>
            <p:nvPr/>
          </p:nvGrpSpPr>
          <p:grpSpPr>
            <a:xfrm>
              <a:off x="8946507" y="6328486"/>
              <a:ext cx="360727" cy="375517"/>
              <a:chOff x="1418332" y="5036571"/>
              <a:chExt cx="360727" cy="375517"/>
            </a:xfrm>
          </p:grpSpPr>
          <p:sp>
            <p:nvSpPr>
              <p:cNvPr id="77" name="Ellipse 76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88" name="Connecteur droit 87"/>
            <p:cNvCxnSpPr/>
            <p:nvPr/>
          </p:nvCxnSpPr>
          <p:spPr>
            <a:xfrm>
              <a:off x="2043704" y="2349156"/>
              <a:ext cx="2233068" cy="124631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/>
            <p:cNvSpPr txBox="1"/>
            <p:nvPr/>
          </p:nvSpPr>
          <p:spPr>
            <a:xfrm rot="12601080">
              <a:off x="2488217" y="2432339"/>
              <a:ext cx="13083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#</a:t>
              </a:r>
            </a:p>
          </p:txBody>
        </p:sp>
        <p:grpSp>
          <p:nvGrpSpPr>
            <p:cNvPr id="91" name="Groupe 90"/>
            <p:cNvGrpSpPr/>
            <p:nvPr/>
          </p:nvGrpSpPr>
          <p:grpSpPr>
            <a:xfrm>
              <a:off x="1710087" y="2077391"/>
              <a:ext cx="360727" cy="375517"/>
              <a:chOff x="1418332" y="5036571"/>
              <a:chExt cx="360727" cy="375517"/>
            </a:xfrm>
          </p:grpSpPr>
          <p:sp>
            <p:nvSpPr>
              <p:cNvPr id="92" name="Ellipse 91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94" name="Connecteur droit 93"/>
            <p:cNvCxnSpPr>
              <a:stCxn id="98" idx="1"/>
            </p:cNvCxnSpPr>
            <p:nvPr/>
          </p:nvCxnSpPr>
          <p:spPr>
            <a:xfrm flipH="1" flipV="1">
              <a:off x="4968090" y="3543772"/>
              <a:ext cx="1570520" cy="110784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ZoneTexte 94"/>
            <p:cNvSpPr txBox="1"/>
            <p:nvPr/>
          </p:nvSpPr>
          <p:spPr>
            <a:xfrm rot="2077133">
              <a:off x="5330950" y="3788796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 #</a:t>
              </a:r>
            </a:p>
          </p:txBody>
        </p:sp>
        <p:grpSp>
          <p:nvGrpSpPr>
            <p:cNvPr id="96" name="Groupe 95"/>
            <p:cNvGrpSpPr/>
            <p:nvPr/>
          </p:nvGrpSpPr>
          <p:grpSpPr>
            <a:xfrm>
              <a:off x="6524758" y="4466950"/>
              <a:ext cx="360727" cy="375517"/>
              <a:chOff x="1418332" y="5036571"/>
              <a:chExt cx="360727" cy="375517"/>
            </a:xfrm>
          </p:grpSpPr>
          <p:sp>
            <p:nvSpPr>
              <p:cNvPr id="97" name="Ellipse 96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cxnSp>
          <p:nvCxnSpPr>
            <p:cNvPr id="99" name="Connecteur droit 98"/>
            <p:cNvCxnSpPr/>
            <p:nvPr/>
          </p:nvCxnSpPr>
          <p:spPr>
            <a:xfrm>
              <a:off x="5643770" y="2492649"/>
              <a:ext cx="2774915" cy="13769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ZoneTexte 99"/>
            <p:cNvSpPr txBox="1"/>
            <p:nvPr/>
          </p:nvSpPr>
          <p:spPr>
            <a:xfrm rot="168643">
              <a:off x="6440238" y="2152426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 #</a:t>
              </a:r>
            </a:p>
          </p:txBody>
        </p:sp>
        <p:grpSp>
          <p:nvGrpSpPr>
            <p:cNvPr id="101" name="Groupe 100"/>
            <p:cNvGrpSpPr/>
            <p:nvPr/>
          </p:nvGrpSpPr>
          <p:grpSpPr>
            <a:xfrm>
              <a:off x="8422086" y="2393088"/>
              <a:ext cx="360727" cy="375517"/>
              <a:chOff x="1418332" y="5036571"/>
              <a:chExt cx="360727" cy="375517"/>
            </a:xfrm>
          </p:grpSpPr>
          <p:sp>
            <p:nvSpPr>
              <p:cNvPr id="102" name="Ellipse 101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ZoneTexte 10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107" name="Connecteur droit 106"/>
            <p:cNvCxnSpPr/>
            <p:nvPr/>
          </p:nvCxnSpPr>
          <p:spPr>
            <a:xfrm>
              <a:off x="6603830" y="3300751"/>
              <a:ext cx="2195687" cy="649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e 110"/>
            <p:cNvGrpSpPr/>
            <p:nvPr/>
          </p:nvGrpSpPr>
          <p:grpSpPr>
            <a:xfrm>
              <a:off x="8799517" y="3155304"/>
              <a:ext cx="360727" cy="375517"/>
              <a:chOff x="1418332" y="5036571"/>
              <a:chExt cx="360727" cy="375517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ZoneTexte 11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114" name="ZoneTexte 113"/>
            <p:cNvSpPr txBox="1"/>
            <p:nvPr/>
          </p:nvSpPr>
          <p:spPr>
            <a:xfrm>
              <a:off x="7676516" y="290477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sp>
          <p:nvSpPr>
            <p:cNvPr id="84" name="Ellipse 83"/>
            <p:cNvSpPr/>
            <p:nvPr/>
          </p:nvSpPr>
          <p:spPr>
            <a:xfrm>
              <a:off x="5542342" y="2423546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678744" y="143587"/>
            <a:ext cx="6387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longue extension commune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310828" y="1124286"/>
            <a:ext cx="6906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Profondeur en caractère du dernier ancêtre commun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36145" y="3249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7986099" y="3836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7452813" y="4486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5439147" y="3265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4900044" y="4219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4456527" y="48624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4579054" y="33589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3378062" y="34547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122" name="Tableau 121"/>
          <p:cNvGraphicFramePr>
            <a:graphicFrameLocks noGrp="1"/>
          </p:cNvGraphicFramePr>
          <p:nvPr>
            <p:extLst/>
          </p:nvPr>
        </p:nvGraphicFramePr>
        <p:xfrm>
          <a:off x="8055564" y="717051"/>
          <a:ext cx="3727324" cy="901111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147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01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282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27587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S</a:t>
                      </a:r>
                      <a:r>
                        <a:rPr lang="fr-CA" sz="1600" b="1" baseline="-25000" dirty="0"/>
                        <a:t>1</a:t>
                      </a:r>
                      <a:r>
                        <a:rPr lang="fr-CA" sz="1600" b="1" baseline="0" dirty="0"/>
                        <a:t>:</a:t>
                      </a:r>
                      <a:endParaRPr lang="fr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graphicFrame>
        <p:nvGraphicFramePr>
          <p:cNvPr id="123" name="Tableau 122"/>
          <p:cNvGraphicFramePr>
            <a:graphicFrameLocks noGrp="1"/>
          </p:cNvGraphicFramePr>
          <p:nvPr>
            <p:extLst/>
          </p:nvPr>
        </p:nvGraphicFramePr>
        <p:xfrm>
          <a:off x="8081822" y="1424078"/>
          <a:ext cx="3731526" cy="948635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614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455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773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77011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71624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fr-CA" sz="1600" b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fr-CA" sz="1600" b="1" baseline="0" dirty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fr-CA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124" name="Connecteur droit avec flèche 123"/>
          <p:cNvCxnSpPr/>
          <p:nvPr/>
        </p:nvCxnSpPr>
        <p:spPr>
          <a:xfrm flipH="1" flipV="1">
            <a:off x="9138742" y="2076498"/>
            <a:ext cx="7257" cy="2901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 flipH="1" flipV="1">
            <a:off x="9171953" y="1335723"/>
            <a:ext cx="7257" cy="2901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/>
          <p:nvPr/>
        </p:nvCxnSpPr>
        <p:spPr>
          <a:xfrm flipV="1">
            <a:off x="2307827" y="6238458"/>
            <a:ext cx="354909" cy="1714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/>
          <p:nvPr/>
        </p:nvCxnSpPr>
        <p:spPr>
          <a:xfrm flipV="1">
            <a:off x="3316096" y="6586664"/>
            <a:ext cx="354909" cy="1714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5949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719089" y="2308568"/>
            <a:ext cx="9319023" cy="4505089"/>
            <a:chOff x="1065948" y="2077391"/>
            <a:chExt cx="9434494" cy="4626612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609454" y="2486464"/>
              <a:ext cx="4433939" cy="373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407548">
              <a:off x="5857824" y="4155941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           G            A    G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A    G  #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10013356" y="6130526"/>
              <a:ext cx="360727" cy="369332"/>
              <a:chOff x="8581939" y="5364679"/>
              <a:chExt cx="360727" cy="36933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flipH="1">
              <a:off x="3324273" y="2486464"/>
              <a:ext cx="2285183" cy="3856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e 46"/>
            <p:cNvGrpSpPr/>
            <p:nvPr/>
          </p:nvGrpSpPr>
          <p:grpSpPr>
            <a:xfrm>
              <a:off x="3087239" y="6303452"/>
              <a:ext cx="360727" cy="369332"/>
              <a:chOff x="2231311" y="5448785"/>
              <a:chExt cx="360727" cy="369332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 rot="7234149">
              <a:off x="2678111" y="4454480"/>
              <a:ext cx="369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A    G       </a:t>
              </a:r>
              <a:r>
                <a:rPr kumimoji="0" lang="fr-C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A    G   #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H="1">
              <a:off x="6419642" y="4024043"/>
              <a:ext cx="947956" cy="217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6224519" y="6201338"/>
              <a:ext cx="360727" cy="369332"/>
              <a:chOff x="8581939" y="5364679"/>
              <a:chExt cx="360727" cy="3693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 rot="6863632">
              <a:off x="6024535" y="5073828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A    G   #  </a:t>
              </a:r>
            </a:p>
          </p:txBody>
        </p:sp>
        <p:cxnSp>
          <p:nvCxnSpPr>
            <p:cNvPr id="58" name="Connecteur droit 57"/>
            <p:cNvCxnSpPr>
              <a:endCxn id="67" idx="3"/>
            </p:cNvCxnSpPr>
            <p:nvPr/>
          </p:nvCxnSpPr>
          <p:spPr>
            <a:xfrm flipH="1">
              <a:off x="1971366" y="3571378"/>
              <a:ext cx="2961263" cy="85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10612909">
              <a:off x="2424167" y="3213560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     A    G     #</a:t>
              </a: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640160" y="3471726"/>
              <a:ext cx="360727" cy="369332"/>
              <a:chOff x="2231311" y="5448785"/>
              <a:chExt cx="360727" cy="3693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>
              <a:off x="4414377" y="4507596"/>
              <a:ext cx="995140" cy="6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5337348" y="5065642"/>
              <a:ext cx="360727" cy="369332"/>
              <a:chOff x="2231311" y="5448785"/>
              <a:chExt cx="360727" cy="3693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4937036" y="453009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 flipV="1">
              <a:off x="7367599" y="4007049"/>
              <a:ext cx="2433547" cy="7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8611160" y="364969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9805953" y="3860184"/>
              <a:ext cx="360727" cy="369332"/>
              <a:chOff x="8581939" y="5364679"/>
              <a:chExt cx="360727" cy="36933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8581939" y="5381673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611459" y="536467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82" name="Connecteur droit 81"/>
            <p:cNvCxnSpPr/>
            <p:nvPr/>
          </p:nvCxnSpPr>
          <p:spPr>
            <a:xfrm>
              <a:off x="4142348" y="2462874"/>
              <a:ext cx="851918" cy="109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502719" y="251158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785647" y="2181722"/>
              <a:ext cx="360727" cy="369332"/>
              <a:chOff x="2231311" y="5448785"/>
              <a:chExt cx="360727" cy="36933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2231311" y="5465779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260831" y="54487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cxnSp>
          <p:nvCxnSpPr>
            <p:cNvPr id="45" name="Connecteur droit 44"/>
            <p:cNvCxnSpPr/>
            <p:nvPr/>
          </p:nvCxnSpPr>
          <p:spPr>
            <a:xfrm flipV="1">
              <a:off x="1356496" y="3618646"/>
              <a:ext cx="1555717" cy="179586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 rot="7803036">
              <a:off x="1597243" y="4332396"/>
              <a:ext cx="16417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    C    A   #</a:t>
              </a: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065948" y="5354378"/>
              <a:ext cx="360727" cy="375517"/>
              <a:chOff x="1418332" y="5036571"/>
              <a:chExt cx="360727" cy="375517"/>
            </a:xfrm>
          </p:grpSpPr>
          <p:sp>
            <p:nvSpPr>
              <p:cNvPr id="55" name="Ellipse 54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57" name="Connecteur droit 56"/>
            <p:cNvCxnSpPr/>
            <p:nvPr/>
          </p:nvCxnSpPr>
          <p:spPr>
            <a:xfrm flipV="1">
              <a:off x="2409148" y="5025793"/>
              <a:ext cx="1718348" cy="93853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 rot="9007856">
              <a:off x="2463950" y="5064458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 #</a:t>
              </a:r>
            </a:p>
          </p:txBody>
        </p:sp>
        <p:grpSp>
          <p:nvGrpSpPr>
            <p:cNvPr id="61" name="Groupe 60"/>
            <p:cNvGrpSpPr/>
            <p:nvPr/>
          </p:nvGrpSpPr>
          <p:grpSpPr>
            <a:xfrm>
              <a:off x="2066477" y="5843627"/>
              <a:ext cx="360727" cy="375517"/>
              <a:chOff x="1418332" y="5036571"/>
              <a:chExt cx="360727" cy="375517"/>
            </a:xfrm>
          </p:grpSpPr>
          <p:sp>
            <p:nvSpPr>
              <p:cNvPr id="62" name="Ellipse 61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cxnSp>
          <p:nvCxnSpPr>
            <p:cNvPr id="68" name="Connecteur droit 67"/>
            <p:cNvCxnSpPr/>
            <p:nvPr/>
          </p:nvCxnSpPr>
          <p:spPr>
            <a:xfrm flipH="1" flipV="1">
              <a:off x="7039335" y="4749631"/>
              <a:ext cx="1936693" cy="163637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/>
            <p:cNvSpPr txBox="1"/>
            <p:nvPr/>
          </p:nvSpPr>
          <p:spPr>
            <a:xfrm rot="2402555">
              <a:off x="7580695" y="5308210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 #</a:t>
              </a:r>
            </a:p>
          </p:txBody>
        </p:sp>
        <p:grpSp>
          <p:nvGrpSpPr>
            <p:cNvPr id="70" name="Groupe 69"/>
            <p:cNvGrpSpPr/>
            <p:nvPr/>
          </p:nvGrpSpPr>
          <p:grpSpPr>
            <a:xfrm>
              <a:off x="8946507" y="6328486"/>
              <a:ext cx="360727" cy="375517"/>
              <a:chOff x="1418332" y="5036571"/>
              <a:chExt cx="360727" cy="375517"/>
            </a:xfrm>
          </p:grpSpPr>
          <p:sp>
            <p:nvSpPr>
              <p:cNvPr id="77" name="Ellipse 76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88" name="Connecteur droit 87"/>
            <p:cNvCxnSpPr/>
            <p:nvPr/>
          </p:nvCxnSpPr>
          <p:spPr>
            <a:xfrm>
              <a:off x="2043704" y="2349156"/>
              <a:ext cx="2233068" cy="124631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/>
            <p:cNvSpPr txBox="1"/>
            <p:nvPr/>
          </p:nvSpPr>
          <p:spPr>
            <a:xfrm rot="12601080">
              <a:off x="2488217" y="2432339"/>
              <a:ext cx="13083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#</a:t>
              </a:r>
            </a:p>
          </p:txBody>
        </p:sp>
        <p:grpSp>
          <p:nvGrpSpPr>
            <p:cNvPr id="91" name="Groupe 90"/>
            <p:cNvGrpSpPr/>
            <p:nvPr/>
          </p:nvGrpSpPr>
          <p:grpSpPr>
            <a:xfrm>
              <a:off x="1710087" y="2077391"/>
              <a:ext cx="360727" cy="375517"/>
              <a:chOff x="1418332" y="5036571"/>
              <a:chExt cx="360727" cy="375517"/>
            </a:xfrm>
          </p:grpSpPr>
          <p:sp>
            <p:nvSpPr>
              <p:cNvPr id="92" name="Ellipse 91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cxnSp>
          <p:nvCxnSpPr>
            <p:cNvPr id="94" name="Connecteur droit 93"/>
            <p:cNvCxnSpPr>
              <a:stCxn id="98" idx="1"/>
            </p:cNvCxnSpPr>
            <p:nvPr/>
          </p:nvCxnSpPr>
          <p:spPr>
            <a:xfrm flipH="1" flipV="1">
              <a:off x="4968090" y="3543772"/>
              <a:ext cx="1570520" cy="110784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ZoneTexte 94"/>
            <p:cNvSpPr txBox="1"/>
            <p:nvPr/>
          </p:nvSpPr>
          <p:spPr>
            <a:xfrm rot="2077133">
              <a:off x="5330950" y="3788796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 #</a:t>
              </a:r>
            </a:p>
          </p:txBody>
        </p:sp>
        <p:grpSp>
          <p:nvGrpSpPr>
            <p:cNvPr id="96" name="Groupe 95"/>
            <p:cNvGrpSpPr/>
            <p:nvPr/>
          </p:nvGrpSpPr>
          <p:grpSpPr>
            <a:xfrm>
              <a:off x="6524758" y="4466950"/>
              <a:ext cx="360727" cy="375517"/>
              <a:chOff x="1418332" y="5036571"/>
              <a:chExt cx="360727" cy="375517"/>
            </a:xfrm>
          </p:grpSpPr>
          <p:sp>
            <p:nvSpPr>
              <p:cNvPr id="97" name="Ellipse 96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cxnSp>
          <p:nvCxnSpPr>
            <p:cNvPr id="99" name="Connecteur droit 98"/>
            <p:cNvCxnSpPr/>
            <p:nvPr/>
          </p:nvCxnSpPr>
          <p:spPr>
            <a:xfrm>
              <a:off x="5643770" y="2492649"/>
              <a:ext cx="2774915" cy="13769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ZoneTexte 99"/>
            <p:cNvSpPr txBox="1"/>
            <p:nvPr/>
          </p:nvSpPr>
          <p:spPr>
            <a:xfrm rot="168643">
              <a:off x="6440238" y="2152426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     A     #</a:t>
              </a:r>
            </a:p>
          </p:txBody>
        </p:sp>
        <p:grpSp>
          <p:nvGrpSpPr>
            <p:cNvPr id="101" name="Groupe 100"/>
            <p:cNvGrpSpPr/>
            <p:nvPr/>
          </p:nvGrpSpPr>
          <p:grpSpPr>
            <a:xfrm>
              <a:off x="8422086" y="2393088"/>
              <a:ext cx="360727" cy="375517"/>
              <a:chOff x="1418332" y="5036571"/>
              <a:chExt cx="360727" cy="375517"/>
            </a:xfrm>
          </p:grpSpPr>
          <p:sp>
            <p:nvSpPr>
              <p:cNvPr id="102" name="Ellipse 101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ZoneTexte 10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</p:grpSp>
        <p:cxnSp>
          <p:nvCxnSpPr>
            <p:cNvPr id="107" name="Connecteur droit 106"/>
            <p:cNvCxnSpPr/>
            <p:nvPr/>
          </p:nvCxnSpPr>
          <p:spPr>
            <a:xfrm>
              <a:off x="6603830" y="3300751"/>
              <a:ext cx="2195687" cy="649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e 110"/>
            <p:cNvGrpSpPr/>
            <p:nvPr/>
          </p:nvGrpSpPr>
          <p:grpSpPr>
            <a:xfrm>
              <a:off x="8799517" y="3155304"/>
              <a:ext cx="360727" cy="375517"/>
              <a:chOff x="1418332" y="5036571"/>
              <a:chExt cx="360727" cy="375517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1418332" y="5059750"/>
                <a:ext cx="360727" cy="352338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ZoneTexte 112"/>
              <p:cNvSpPr txBox="1"/>
              <p:nvPr/>
            </p:nvSpPr>
            <p:spPr>
              <a:xfrm>
                <a:off x="1432184" y="50365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114" name="ZoneTexte 113"/>
            <p:cNvSpPr txBox="1"/>
            <p:nvPr/>
          </p:nvSpPr>
          <p:spPr>
            <a:xfrm>
              <a:off x="7676516" y="290477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</a:t>
              </a:r>
            </a:p>
          </p:txBody>
        </p:sp>
        <p:sp>
          <p:nvSpPr>
            <p:cNvPr id="84" name="Ellipse 83"/>
            <p:cNvSpPr/>
            <p:nvPr/>
          </p:nvSpPr>
          <p:spPr>
            <a:xfrm>
              <a:off x="5542342" y="2423546"/>
              <a:ext cx="134224" cy="12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678744" y="143587"/>
            <a:ext cx="6387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longue extension commune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310828" y="1124286"/>
            <a:ext cx="6906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Profondeur en caractère du dernier ancêtre commun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36145" y="3249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7986099" y="3836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7452813" y="4486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5439147" y="3265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4900044" y="4219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4456527" y="48624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4579054" y="33589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3378062" y="34547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122" name="Tableau 121"/>
          <p:cNvGraphicFramePr>
            <a:graphicFrameLocks noGrp="1"/>
          </p:cNvGraphicFramePr>
          <p:nvPr>
            <p:extLst/>
          </p:nvPr>
        </p:nvGraphicFramePr>
        <p:xfrm>
          <a:off x="8055564" y="717051"/>
          <a:ext cx="3727324" cy="901111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147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013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282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147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27587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S</a:t>
                      </a:r>
                      <a:r>
                        <a:rPr lang="fr-CA" sz="1600" b="1" baseline="-25000" dirty="0"/>
                        <a:t>1</a:t>
                      </a:r>
                      <a:r>
                        <a:rPr lang="fr-CA" sz="1600" b="1" baseline="0" dirty="0"/>
                        <a:t>:</a:t>
                      </a:r>
                      <a:endParaRPr lang="fr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graphicFrame>
        <p:nvGraphicFramePr>
          <p:cNvPr id="123" name="Tableau 122"/>
          <p:cNvGraphicFramePr>
            <a:graphicFrameLocks noGrp="1"/>
          </p:cNvGraphicFramePr>
          <p:nvPr>
            <p:extLst/>
          </p:nvPr>
        </p:nvGraphicFramePr>
        <p:xfrm>
          <a:off x="8081822" y="1424078"/>
          <a:ext cx="3731526" cy="948635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414614">
                  <a:extLst>
                    <a:ext uri="{9D8B030D-6E8A-4147-A177-3AD203B41FA5}">
                      <a16:colId xmlns:a16="http://schemas.microsoft.com/office/drawing/2014/main" val="941497371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957994513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989766349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2169480448"/>
                    </a:ext>
                  </a:extLst>
                </a:gridCol>
                <a:gridCol w="392455">
                  <a:extLst>
                    <a:ext uri="{9D8B030D-6E8A-4147-A177-3AD203B41FA5}">
                      <a16:colId xmlns:a16="http://schemas.microsoft.com/office/drawing/2014/main" val="2720184095"/>
                    </a:ext>
                  </a:extLst>
                </a:gridCol>
                <a:gridCol w="436773">
                  <a:extLst>
                    <a:ext uri="{9D8B030D-6E8A-4147-A177-3AD203B41FA5}">
                      <a16:colId xmlns:a16="http://schemas.microsoft.com/office/drawing/2014/main" val="3462061098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355004937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140373392"/>
                    </a:ext>
                  </a:extLst>
                </a:gridCol>
                <a:gridCol w="414614">
                  <a:extLst>
                    <a:ext uri="{9D8B030D-6E8A-4147-A177-3AD203B41FA5}">
                      <a16:colId xmlns:a16="http://schemas.microsoft.com/office/drawing/2014/main" val="521491706"/>
                    </a:ext>
                  </a:extLst>
                </a:gridCol>
              </a:tblGrid>
              <a:tr h="377011">
                <a:tc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8171"/>
                  </a:ext>
                </a:extLst>
              </a:tr>
              <a:tr h="571624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fr-CA" sz="1600" b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fr-CA" sz="1600" b="1" baseline="0" dirty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fr-CA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70C0"/>
                          </a:solidFill>
                        </a:rPr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26635"/>
                  </a:ext>
                </a:extLst>
              </a:tr>
            </a:tbl>
          </a:graphicData>
        </a:graphic>
      </p:graphicFrame>
      <p:cxnSp>
        <p:nvCxnSpPr>
          <p:cNvPr id="124" name="Connecteur droit avec flèche 123"/>
          <p:cNvCxnSpPr/>
          <p:nvPr/>
        </p:nvCxnSpPr>
        <p:spPr>
          <a:xfrm flipH="1" flipV="1">
            <a:off x="9146540" y="2132277"/>
            <a:ext cx="7257" cy="2901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 flipH="1" flipV="1">
            <a:off x="9171953" y="1335723"/>
            <a:ext cx="7257" cy="2901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/>
          <p:nvPr/>
        </p:nvCxnSpPr>
        <p:spPr>
          <a:xfrm flipV="1">
            <a:off x="2307827" y="6238458"/>
            <a:ext cx="354909" cy="1714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/>
          <p:nvPr/>
        </p:nvCxnSpPr>
        <p:spPr>
          <a:xfrm flipV="1">
            <a:off x="3316096" y="6586664"/>
            <a:ext cx="354909" cy="1714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4340546" y="4905867"/>
            <a:ext cx="637930" cy="5818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A42754F-5638-45DA-AA0A-119B125BD9C1}"/>
              </a:ext>
            </a:extLst>
          </p:cNvPr>
          <p:cNvCxnSpPr/>
          <p:nvPr/>
        </p:nvCxnSpPr>
        <p:spPr>
          <a:xfrm>
            <a:off x="8998875" y="1335723"/>
            <a:ext cx="1558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7A500ED-1D6A-44D8-9AB1-FBDC99809766}"/>
              </a:ext>
            </a:extLst>
          </p:cNvPr>
          <p:cNvCxnSpPr/>
          <p:nvPr/>
        </p:nvCxnSpPr>
        <p:spPr>
          <a:xfrm>
            <a:off x="9035815" y="2076498"/>
            <a:ext cx="1558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27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45FF8C-076C-4126-A189-93110BF78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73" y="461914"/>
            <a:ext cx="7463238" cy="61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14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4D6979-9D34-41D7-8177-9B33750D3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1" y="395925"/>
            <a:ext cx="9250357" cy="59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56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036AA7-3273-4C20-85E9-2EF4AB990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49" y="405353"/>
            <a:ext cx="8903805" cy="61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936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0EB141D-4C03-4149-B790-C7A89F974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1" y="395926"/>
            <a:ext cx="10387359" cy="60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432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D21FFF5-E041-4D12-8811-7E03E9210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0" y="414778"/>
            <a:ext cx="10057456" cy="57988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EDE3C3-ED2F-4EF1-9346-997AD072602B}"/>
              </a:ext>
            </a:extLst>
          </p:cNvPr>
          <p:cNvSpPr/>
          <p:nvPr/>
        </p:nvSpPr>
        <p:spPr>
          <a:xfrm>
            <a:off x="1018096" y="612742"/>
            <a:ext cx="801278" cy="49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09117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DF3214-99BE-4C43-A2BE-00396FDB5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61" y="414779"/>
            <a:ext cx="7984607" cy="61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086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563307B-0CBD-4B72-8FA1-CD6B24ED7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25" y="263951"/>
            <a:ext cx="8495204" cy="63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7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D43036-66F7-4E05-9600-CBFDB96B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52" y="369871"/>
            <a:ext cx="8799430" cy="6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164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5F943A-C8D9-4DBC-B289-45655FE17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" y="829559"/>
            <a:ext cx="10881394" cy="53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682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CF4D9B-565C-490D-8FDA-D9D574AEF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86" y="452487"/>
            <a:ext cx="8545045" cy="592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096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CFBDB83-F40E-4C00-A95B-FE5FE604DFDB}"/>
              </a:ext>
            </a:extLst>
          </p:cNvPr>
          <p:cNvGraphicFramePr>
            <a:graphicFrameLocks noGrp="1"/>
          </p:cNvGraphicFramePr>
          <p:nvPr/>
        </p:nvGraphicFramePr>
        <p:xfrm>
          <a:off x="2495550" y="1268413"/>
          <a:ext cx="7921628" cy="432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0196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</a:t>
                      </a:r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196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196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196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196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196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36" name="ZoneTexte 3">
            <a:extLst>
              <a:ext uri="{FF2B5EF4-FFF2-40B4-BE49-F238E27FC236}">
                <a16:creationId xmlns:a16="http://schemas.microsoft.com/office/drawing/2014/main" id="{2DD13632-8433-4407-8D65-51F37237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0725"/>
            <a:ext cx="4048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2137" name="ZoneTexte 4">
            <a:extLst>
              <a:ext uri="{FF2B5EF4-FFF2-40B4-BE49-F238E27FC236}">
                <a16:creationId xmlns:a16="http://schemas.microsoft.com/office/drawing/2014/main" id="{B13C0214-5313-49AE-AB5C-DECCF5E8E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0576"/>
            <a:ext cx="42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sp>
        <p:nvSpPr>
          <p:cNvPr id="2138" name="ZoneTexte 5">
            <a:extLst>
              <a:ext uri="{FF2B5EF4-FFF2-40B4-BE49-F238E27FC236}">
                <a16:creationId xmlns:a16="http://schemas.microsoft.com/office/drawing/2014/main" id="{DE3A1055-B041-425E-8C69-7E0857AE5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6" y="5922964"/>
            <a:ext cx="668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Recherche de P dans T à </a:t>
            </a:r>
            <a:r>
              <a:rPr lang="en-CA" altLang="fr-FR" sz="2800">
                <a:solidFill>
                  <a:srgbClr val="FF0000"/>
                </a:solidFill>
              </a:rPr>
              <a:t>1</a:t>
            </a:r>
            <a:r>
              <a:rPr lang="en-CA" altLang="fr-FR" sz="2800"/>
              <a:t> erreur près.</a:t>
            </a:r>
            <a:endParaRPr lang="fr-CA" altLang="fr-FR" sz="28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DD4DAA8-3EEB-483C-B4D2-B54A06191F49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5"/>
          <a:ext cx="7921628" cy="4319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60" name="ZoneTexte 2">
            <a:extLst>
              <a:ext uri="{FF2B5EF4-FFF2-40B4-BE49-F238E27FC236}">
                <a16:creationId xmlns:a16="http://schemas.microsoft.com/office/drawing/2014/main" id="{9C158E43-7C89-4EC0-98C0-E2FBA0A5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6" y="5922964"/>
            <a:ext cx="668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Recherche de P dans T à </a:t>
            </a:r>
            <a:r>
              <a:rPr lang="en-CA" altLang="fr-FR" sz="2800">
                <a:solidFill>
                  <a:srgbClr val="FF0000"/>
                </a:solidFill>
              </a:rPr>
              <a:t>1</a:t>
            </a:r>
            <a:r>
              <a:rPr lang="en-CA" altLang="fr-FR" sz="2800"/>
              <a:t> erreur près.</a:t>
            </a:r>
            <a:endParaRPr lang="fr-CA" altLang="fr-FR" sz="2800"/>
          </a:p>
        </p:txBody>
      </p:sp>
      <p:sp>
        <p:nvSpPr>
          <p:cNvPr id="3161" name="ZoneTexte 3">
            <a:extLst>
              <a:ext uri="{FF2B5EF4-FFF2-40B4-BE49-F238E27FC236}">
                <a16:creationId xmlns:a16="http://schemas.microsoft.com/office/drawing/2014/main" id="{720870B3-D64A-4C3D-8B92-DB97A131C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3162" name="ZoneTexte 4">
            <a:extLst>
              <a:ext uri="{FF2B5EF4-FFF2-40B4-BE49-F238E27FC236}">
                <a16:creationId xmlns:a16="http://schemas.microsoft.com/office/drawing/2014/main" id="{7387462A-7BFF-49B4-B7D4-09DE2443C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DCA0B45-C50D-4522-BC5B-F61B561A99C2}"/>
              </a:ext>
            </a:extLst>
          </p:cNvPr>
          <p:cNvCxnSpPr/>
          <p:nvPr/>
        </p:nvCxnSpPr>
        <p:spPr>
          <a:xfrm>
            <a:off x="24955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1F046A5-992F-495A-BB76-304D3B3115A3}"/>
              </a:ext>
            </a:extLst>
          </p:cNvPr>
          <p:cNvCxnSpPr/>
          <p:nvPr/>
        </p:nvCxnSpPr>
        <p:spPr>
          <a:xfrm>
            <a:off x="2503488" y="20240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23448F9-FF77-468F-BE90-51F9DDA71941}"/>
              </a:ext>
            </a:extLst>
          </p:cNvPr>
          <p:cNvCxnSpPr/>
          <p:nvPr/>
        </p:nvCxnSpPr>
        <p:spPr>
          <a:xfrm>
            <a:off x="2489201" y="2713039"/>
            <a:ext cx="2886075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B0A6989-D39A-4FEB-BC8F-645423CEE448}"/>
              </a:ext>
            </a:extLst>
          </p:cNvPr>
          <p:cNvCxnSpPr/>
          <p:nvPr/>
        </p:nvCxnSpPr>
        <p:spPr>
          <a:xfrm>
            <a:off x="2489200" y="3419475"/>
            <a:ext cx="2166938" cy="217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DDCE958-C310-4C61-8310-DB5DA0A15F08}"/>
              </a:ext>
            </a:extLst>
          </p:cNvPr>
          <p:cNvCxnSpPr/>
          <p:nvPr/>
        </p:nvCxnSpPr>
        <p:spPr>
          <a:xfrm>
            <a:off x="2503488" y="4144963"/>
            <a:ext cx="142875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1517D45-9071-4D0A-9FD4-F9EF26816A52}"/>
              </a:ext>
            </a:extLst>
          </p:cNvPr>
          <p:cNvCxnSpPr/>
          <p:nvPr/>
        </p:nvCxnSpPr>
        <p:spPr>
          <a:xfrm>
            <a:off x="3217864" y="1236664"/>
            <a:ext cx="4321175" cy="4344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808437D-FDEA-497F-8681-346151D67FF0}"/>
              </a:ext>
            </a:extLst>
          </p:cNvPr>
          <p:cNvCxnSpPr/>
          <p:nvPr/>
        </p:nvCxnSpPr>
        <p:spPr>
          <a:xfrm>
            <a:off x="3935414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BE58CCB-5206-411F-998A-1FE1CCC18FE6}"/>
              </a:ext>
            </a:extLst>
          </p:cNvPr>
          <p:cNvCxnSpPr/>
          <p:nvPr/>
        </p:nvCxnSpPr>
        <p:spPr>
          <a:xfrm>
            <a:off x="4656139" y="1247775"/>
            <a:ext cx="4319587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A964559-8A81-4EF6-9BB8-C75551C1D4F9}"/>
              </a:ext>
            </a:extLst>
          </p:cNvPr>
          <p:cNvCxnSpPr/>
          <p:nvPr/>
        </p:nvCxnSpPr>
        <p:spPr>
          <a:xfrm>
            <a:off x="53784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EA4D54A-2568-41A3-9FD9-3CF981040E9B}"/>
              </a:ext>
            </a:extLst>
          </p:cNvPr>
          <p:cNvCxnSpPr/>
          <p:nvPr/>
        </p:nvCxnSpPr>
        <p:spPr>
          <a:xfrm>
            <a:off x="609600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4DE7576-5E44-475C-AB83-DE62CC80EDC2}"/>
              </a:ext>
            </a:extLst>
          </p:cNvPr>
          <p:cNvCxnSpPr/>
          <p:nvPr/>
        </p:nvCxnSpPr>
        <p:spPr>
          <a:xfrm>
            <a:off x="6824663" y="13001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78A4710-77B9-4F38-A0C9-FBC0C31A6D86}"/>
              </a:ext>
            </a:extLst>
          </p:cNvPr>
          <p:cNvCxnSpPr/>
          <p:nvPr/>
        </p:nvCxnSpPr>
        <p:spPr>
          <a:xfrm>
            <a:off x="7502526" y="1236664"/>
            <a:ext cx="2887663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48E6CEC-CB3F-4E20-9E50-15F9F480FE9F}"/>
              </a:ext>
            </a:extLst>
          </p:cNvPr>
          <p:cNvCxnSpPr/>
          <p:nvPr/>
        </p:nvCxnSpPr>
        <p:spPr>
          <a:xfrm>
            <a:off x="8239125" y="1236664"/>
            <a:ext cx="2166938" cy="217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3FF02CF-2C5A-47BD-B753-533ABB97A8CC}"/>
              </a:ext>
            </a:extLst>
          </p:cNvPr>
          <p:cNvCxnSpPr/>
          <p:nvPr/>
        </p:nvCxnSpPr>
        <p:spPr>
          <a:xfrm>
            <a:off x="8988425" y="1300163"/>
            <a:ext cx="1428750" cy="144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7DA07EE2-F553-40DF-B28B-C70BC0748411}"/>
              </a:ext>
            </a:extLst>
          </p:cNvPr>
          <p:cNvSpPr txBox="1"/>
          <p:nvPr/>
        </p:nvSpPr>
        <p:spPr>
          <a:xfrm>
            <a:off x="2224088" y="898525"/>
            <a:ext cx="70421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0         1         2        3        4        5         6        7        8        9 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AD8D04C-9536-42F1-A598-B7D03D64ADAE}"/>
              </a:ext>
            </a:extLst>
          </p:cNvPr>
          <p:cNvSpPr txBox="1"/>
          <p:nvPr/>
        </p:nvSpPr>
        <p:spPr>
          <a:xfrm>
            <a:off x="2082800" y="172085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-1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E97DD49-23A7-4C3A-B061-96103F75498F}"/>
              </a:ext>
            </a:extLst>
          </p:cNvPr>
          <p:cNvSpPr txBox="1"/>
          <p:nvPr/>
        </p:nvSpPr>
        <p:spPr>
          <a:xfrm>
            <a:off x="2076450" y="247650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-2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20A8F12-9D57-4282-BB9A-5B8FE9E12E1A}"/>
              </a:ext>
            </a:extLst>
          </p:cNvPr>
          <p:cNvSpPr txBox="1"/>
          <p:nvPr/>
        </p:nvSpPr>
        <p:spPr>
          <a:xfrm>
            <a:off x="2100263" y="3219450"/>
            <a:ext cx="41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E7971AE-C1FE-4ABE-9D4D-986DAE249C8B}"/>
              </a:ext>
            </a:extLst>
          </p:cNvPr>
          <p:cNvSpPr txBox="1"/>
          <p:nvPr/>
        </p:nvSpPr>
        <p:spPr>
          <a:xfrm>
            <a:off x="2076450" y="3952875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-4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6AD9704-BE3C-4E0F-9BE1-206FD912F9B8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5"/>
          <a:ext cx="7921628" cy="4319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="1" baseline="300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fr-CA" sz="2800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2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 </a:t>
                      </a:r>
                      <a:r>
                        <a:rPr lang="en-CA" sz="2800" baseline="30000" dirty="0"/>
                        <a:t>3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4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5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6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7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8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9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84" name="ZoneTexte 3">
            <a:extLst>
              <a:ext uri="{FF2B5EF4-FFF2-40B4-BE49-F238E27FC236}">
                <a16:creationId xmlns:a16="http://schemas.microsoft.com/office/drawing/2014/main" id="{A2807BB7-6AEE-4C61-993D-C05AFBE7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4185" name="ZoneTexte 4">
            <a:extLst>
              <a:ext uri="{FF2B5EF4-FFF2-40B4-BE49-F238E27FC236}">
                <a16:creationId xmlns:a16="http://schemas.microsoft.com/office/drawing/2014/main" id="{5CEA05A5-5595-4BD2-81F5-B4096531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34D140E-D58B-4AC0-9347-99964E42FBD5}"/>
              </a:ext>
            </a:extLst>
          </p:cNvPr>
          <p:cNvCxnSpPr/>
          <p:nvPr/>
        </p:nvCxnSpPr>
        <p:spPr>
          <a:xfrm>
            <a:off x="2495551" y="1247775"/>
            <a:ext cx="4321175" cy="434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05A6B6F-DA31-4323-A564-1D89C5B93586}"/>
              </a:ext>
            </a:extLst>
          </p:cNvPr>
          <p:cNvCxnSpPr/>
          <p:nvPr/>
        </p:nvCxnSpPr>
        <p:spPr>
          <a:xfrm>
            <a:off x="2503488" y="20240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B664632-3DF0-4C94-AC5D-FCC5AC05A41F}"/>
              </a:ext>
            </a:extLst>
          </p:cNvPr>
          <p:cNvCxnSpPr/>
          <p:nvPr/>
        </p:nvCxnSpPr>
        <p:spPr>
          <a:xfrm>
            <a:off x="2489201" y="2713039"/>
            <a:ext cx="2886075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A799083-F9FA-4CC8-93A7-622E43AD2CE0}"/>
              </a:ext>
            </a:extLst>
          </p:cNvPr>
          <p:cNvCxnSpPr/>
          <p:nvPr/>
        </p:nvCxnSpPr>
        <p:spPr>
          <a:xfrm>
            <a:off x="2489200" y="3419475"/>
            <a:ext cx="2166938" cy="217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959F6E8-2692-4183-979A-7F42D8756941}"/>
              </a:ext>
            </a:extLst>
          </p:cNvPr>
          <p:cNvCxnSpPr/>
          <p:nvPr/>
        </p:nvCxnSpPr>
        <p:spPr>
          <a:xfrm>
            <a:off x="2503488" y="4144963"/>
            <a:ext cx="142875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F15C6A5-CA5F-4874-8D4C-25C764262657}"/>
              </a:ext>
            </a:extLst>
          </p:cNvPr>
          <p:cNvCxnSpPr/>
          <p:nvPr/>
        </p:nvCxnSpPr>
        <p:spPr>
          <a:xfrm>
            <a:off x="3217864" y="1236664"/>
            <a:ext cx="4321175" cy="4344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393A2D7-5A8C-4A01-B1A1-7B3D6BA17897}"/>
              </a:ext>
            </a:extLst>
          </p:cNvPr>
          <p:cNvCxnSpPr/>
          <p:nvPr/>
        </p:nvCxnSpPr>
        <p:spPr>
          <a:xfrm>
            <a:off x="3935414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E380084-1FC3-46F7-A708-BD470CF09859}"/>
              </a:ext>
            </a:extLst>
          </p:cNvPr>
          <p:cNvCxnSpPr/>
          <p:nvPr/>
        </p:nvCxnSpPr>
        <p:spPr>
          <a:xfrm>
            <a:off x="4656139" y="1247775"/>
            <a:ext cx="4319587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32CAFBA-4045-401A-873B-BF9EDF03828A}"/>
              </a:ext>
            </a:extLst>
          </p:cNvPr>
          <p:cNvCxnSpPr/>
          <p:nvPr/>
        </p:nvCxnSpPr>
        <p:spPr>
          <a:xfrm>
            <a:off x="53784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7CFC516-7269-432E-BC60-F7875C8DE5F5}"/>
              </a:ext>
            </a:extLst>
          </p:cNvPr>
          <p:cNvCxnSpPr/>
          <p:nvPr/>
        </p:nvCxnSpPr>
        <p:spPr>
          <a:xfrm>
            <a:off x="609600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C886DF5-93C6-431F-9023-DA8A218131E1}"/>
              </a:ext>
            </a:extLst>
          </p:cNvPr>
          <p:cNvCxnSpPr/>
          <p:nvPr/>
        </p:nvCxnSpPr>
        <p:spPr>
          <a:xfrm>
            <a:off x="6824663" y="13001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3FB6348-2ACA-41D4-9044-ACA11DD78E49}"/>
              </a:ext>
            </a:extLst>
          </p:cNvPr>
          <p:cNvCxnSpPr/>
          <p:nvPr/>
        </p:nvCxnSpPr>
        <p:spPr>
          <a:xfrm>
            <a:off x="7502526" y="1236664"/>
            <a:ext cx="2887663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4F239C0-2AF1-446E-9EC3-F4BF99DBC109}"/>
              </a:ext>
            </a:extLst>
          </p:cNvPr>
          <p:cNvCxnSpPr/>
          <p:nvPr/>
        </p:nvCxnSpPr>
        <p:spPr>
          <a:xfrm>
            <a:off x="8239125" y="1236664"/>
            <a:ext cx="2166938" cy="217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A838F1E-D859-4E38-AFCA-C33CD2191891}"/>
              </a:ext>
            </a:extLst>
          </p:cNvPr>
          <p:cNvCxnSpPr/>
          <p:nvPr/>
        </p:nvCxnSpPr>
        <p:spPr>
          <a:xfrm>
            <a:off x="8988425" y="1300163"/>
            <a:ext cx="1428750" cy="144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A3187524-B29C-4FAF-B13D-22F6D6A475A4}"/>
              </a:ext>
            </a:extLst>
          </p:cNvPr>
          <p:cNvSpPr txBox="1"/>
          <p:nvPr/>
        </p:nvSpPr>
        <p:spPr>
          <a:xfrm>
            <a:off x="2224088" y="898525"/>
            <a:ext cx="70421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0         1         2        3        4        5         6        7        8        9 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A6F0D18-3B07-492C-8378-EABB8682E95A}"/>
              </a:ext>
            </a:extLst>
          </p:cNvPr>
          <p:cNvSpPr txBox="1"/>
          <p:nvPr/>
        </p:nvSpPr>
        <p:spPr>
          <a:xfrm>
            <a:off x="2082800" y="172085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-1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6D29A18-51F5-4AF2-B451-296817B68E30}"/>
              </a:ext>
            </a:extLst>
          </p:cNvPr>
          <p:cNvSpPr txBox="1"/>
          <p:nvPr/>
        </p:nvSpPr>
        <p:spPr>
          <a:xfrm>
            <a:off x="2076450" y="247650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-2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FDB3277-679D-4F8F-B7C7-DF41E927F7C5}"/>
              </a:ext>
            </a:extLst>
          </p:cNvPr>
          <p:cNvSpPr txBox="1"/>
          <p:nvPr/>
        </p:nvSpPr>
        <p:spPr>
          <a:xfrm>
            <a:off x="2100263" y="3219450"/>
            <a:ext cx="41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9658D8E-AA38-44E0-929A-FD1E33934CF4}"/>
              </a:ext>
            </a:extLst>
          </p:cNvPr>
          <p:cNvSpPr txBox="1"/>
          <p:nvPr/>
        </p:nvSpPr>
        <p:spPr>
          <a:xfrm>
            <a:off x="2076450" y="3952875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-4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05" name="ZoneTexte 6">
            <a:extLst>
              <a:ext uri="{FF2B5EF4-FFF2-40B4-BE49-F238E27FC236}">
                <a16:creationId xmlns:a16="http://schemas.microsoft.com/office/drawing/2014/main" id="{EE5B0A6E-1D6C-4046-8CE6-80B1EC2EC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88913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>
                <a:solidFill>
                  <a:schemeClr val="accent2"/>
                </a:solidFill>
              </a:rPr>
              <a:t>d=0</a:t>
            </a:r>
            <a:endParaRPr lang="fr-CA" altLang="fr-FR">
              <a:solidFill>
                <a:schemeClr val="accent2"/>
              </a:solidFill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9919200-F4C8-42C0-9E27-9591C830CCB6}"/>
              </a:ext>
            </a:extLst>
          </p:cNvPr>
          <p:cNvCxnSpPr/>
          <p:nvPr/>
        </p:nvCxnSpPr>
        <p:spPr>
          <a:xfrm>
            <a:off x="3935414" y="711200"/>
            <a:ext cx="1443037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F88F7546-CC26-465A-8BCA-4CE10F8571D5}"/>
              </a:ext>
            </a:extLst>
          </p:cNvPr>
          <p:cNvCxnSpPr/>
          <p:nvPr/>
        </p:nvCxnSpPr>
        <p:spPr>
          <a:xfrm>
            <a:off x="2100263" y="2713039"/>
            <a:ext cx="0" cy="13858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08" name="ZoneTexte 36">
            <a:extLst>
              <a:ext uri="{FF2B5EF4-FFF2-40B4-BE49-F238E27FC236}">
                <a16:creationId xmlns:a16="http://schemas.microsoft.com/office/drawing/2014/main" id="{49E4EA43-B2AB-497C-809D-C4034267A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4" y="185739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>
                <a:solidFill>
                  <a:srgbClr val="C00000"/>
                </a:solidFill>
              </a:rPr>
              <a:t>i=0</a:t>
            </a:r>
            <a:endParaRPr lang="fr-CA" altLang="fr-FR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8961028-F2E6-468D-BAD0-3643E500CBDB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5"/>
          <a:ext cx="7921628" cy="4319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1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="1" baseline="30000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fr-CA" sz="2800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 </a:t>
                      </a:r>
                      <a:r>
                        <a:rPr lang="en-CA" sz="2800" baseline="30000" dirty="0"/>
                        <a:t>3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4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5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6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7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8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9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08" name="ZoneTexte 3">
            <a:extLst>
              <a:ext uri="{FF2B5EF4-FFF2-40B4-BE49-F238E27FC236}">
                <a16:creationId xmlns:a16="http://schemas.microsoft.com/office/drawing/2014/main" id="{9A535BB8-AD60-4BF0-A202-85D797E0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5209" name="ZoneTexte 4">
            <a:extLst>
              <a:ext uri="{FF2B5EF4-FFF2-40B4-BE49-F238E27FC236}">
                <a16:creationId xmlns:a16="http://schemas.microsoft.com/office/drawing/2014/main" id="{802DA393-7C0B-4195-9F90-38338A33C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CDCFC5-9755-454A-B45C-BEC20BEE0849}"/>
              </a:ext>
            </a:extLst>
          </p:cNvPr>
          <p:cNvCxnSpPr/>
          <p:nvPr/>
        </p:nvCxnSpPr>
        <p:spPr>
          <a:xfrm>
            <a:off x="24955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601F66E-3D2F-404D-8621-FDF178A77F79}"/>
              </a:ext>
            </a:extLst>
          </p:cNvPr>
          <p:cNvCxnSpPr/>
          <p:nvPr/>
        </p:nvCxnSpPr>
        <p:spPr>
          <a:xfrm>
            <a:off x="2503488" y="20240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E19F962-32C6-4034-9552-A05527EB20F4}"/>
              </a:ext>
            </a:extLst>
          </p:cNvPr>
          <p:cNvCxnSpPr/>
          <p:nvPr/>
        </p:nvCxnSpPr>
        <p:spPr>
          <a:xfrm>
            <a:off x="2489201" y="2713039"/>
            <a:ext cx="2886075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DA8EB75-C4B6-4AB3-A361-F470E0543C53}"/>
              </a:ext>
            </a:extLst>
          </p:cNvPr>
          <p:cNvCxnSpPr/>
          <p:nvPr/>
        </p:nvCxnSpPr>
        <p:spPr>
          <a:xfrm>
            <a:off x="2489200" y="3419475"/>
            <a:ext cx="2166938" cy="217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40FDBF3-7E8C-4C42-BDB5-2D4E156E46AD}"/>
              </a:ext>
            </a:extLst>
          </p:cNvPr>
          <p:cNvCxnSpPr/>
          <p:nvPr/>
        </p:nvCxnSpPr>
        <p:spPr>
          <a:xfrm>
            <a:off x="2503488" y="4144963"/>
            <a:ext cx="142875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E21A465-0243-43AF-A002-AA0CC46DCAE5}"/>
              </a:ext>
            </a:extLst>
          </p:cNvPr>
          <p:cNvCxnSpPr/>
          <p:nvPr/>
        </p:nvCxnSpPr>
        <p:spPr>
          <a:xfrm>
            <a:off x="3217864" y="1236664"/>
            <a:ext cx="4321175" cy="43449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9872B44-C365-4833-87DC-91832A8DC3CB}"/>
              </a:ext>
            </a:extLst>
          </p:cNvPr>
          <p:cNvCxnSpPr/>
          <p:nvPr/>
        </p:nvCxnSpPr>
        <p:spPr>
          <a:xfrm>
            <a:off x="3935414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EAFB856-E2C1-4629-A87D-A52D1055BE24}"/>
              </a:ext>
            </a:extLst>
          </p:cNvPr>
          <p:cNvCxnSpPr/>
          <p:nvPr/>
        </p:nvCxnSpPr>
        <p:spPr>
          <a:xfrm>
            <a:off x="4656139" y="1247775"/>
            <a:ext cx="4319587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157572C-ADBF-4745-978D-9B83C37DBABB}"/>
              </a:ext>
            </a:extLst>
          </p:cNvPr>
          <p:cNvCxnSpPr/>
          <p:nvPr/>
        </p:nvCxnSpPr>
        <p:spPr>
          <a:xfrm>
            <a:off x="53784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96ADE84-1716-40EF-864E-5E720A0F41AA}"/>
              </a:ext>
            </a:extLst>
          </p:cNvPr>
          <p:cNvCxnSpPr/>
          <p:nvPr/>
        </p:nvCxnSpPr>
        <p:spPr>
          <a:xfrm>
            <a:off x="609600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203367E-40F0-420F-BFA3-5CCA02900597}"/>
              </a:ext>
            </a:extLst>
          </p:cNvPr>
          <p:cNvCxnSpPr/>
          <p:nvPr/>
        </p:nvCxnSpPr>
        <p:spPr>
          <a:xfrm>
            <a:off x="6824663" y="13001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3067532-4160-4F6F-8EC3-F13A9F8C98E3}"/>
              </a:ext>
            </a:extLst>
          </p:cNvPr>
          <p:cNvCxnSpPr/>
          <p:nvPr/>
        </p:nvCxnSpPr>
        <p:spPr>
          <a:xfrm>
            <a:off x="7502526" y="1236664"/>
            <a:ext cx="2887663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256CEC5-F767-4E82-B43C-AC3173215F45}"/>
              </a:ext>
            </a:extLst>
          </p:cNvPr>
          <p:cNvCxnSpPr/>
          <p:nvPr/>
        </p:nvCxnSpPr>
        <p:spPr>
          <a:xfrm>
            <a:off x="8239125" y="1236664"/>
            <a:ext cx="2166938" cy="217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1BC18BC-D4CE-4908-AE99-052F20C89CD7}"/>
              </a:ext>
            </a:extLst>
          </p:cNvPr>
          <p:cNvCxnSpPr/>
          <p:nvPr/>
        </p:nvCxnSpPr>
        <p:spPr>
          <a:xfrm>
            <a:off x="8988425" y="1300163"/>
            <a:ext cx="1428750" cy="144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FBA0DC6-7C47-4E0F-B6AD-1871AEB28642}"/>
              </a:ext>
            </a:extLst>
          </p:cNvPr>
          <p:cNvSpPr txBox="1"/>
          <p:nvPr/>
        </p:nvSpPr>
        <p:spPr>
          <a:xfrm>
            <a:off x="2224088" y="898525"/>
            <a:ext cx="70421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0         1         2        3        4        5         6        7        8        9 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07B0D3C-07B5-4C1C-B761-84D280320310}"/>
              </a:ext>
            </a:extLst>
          </p:cNvPr>
          <p:cNvSpPr txBox="1"/>
          <p:nvPr/>
        </p:nvSpPr>
        <p:spPr>
          <a:xfrm>
            <a:off x="2082800" y="172085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-1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4DD753-6F4C-44DB-8898-670761A992ED}"/>
              </a:ext>
            </a:extLst>
          </p:cNvPr>
          <p:cNvSpPr txBox="1"/>
          <p:nvPr/>
        </p:nvSpPr>
        <p:spPr>
          <a:xfrm>
            <a:off x="2076450" y="247650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-2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98B2576-6137-4695-837E-FB157EB2F4CC}"/>
              </a:ext>
            </a:extLst>
          </p:cNvPr>
          <p:cNvSpPr txBox="1"/>
          <p:nvPr/>
        </p:nvSpPr>
        <p:spPr>
          <a:xfrm>
            <a:off x="2100263" y="3219450"/>
            <a:ext cx="41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4532729-2FAD-4EDA-9093-297F822BDB78}"/>
              </a:ext>
            </a:extLst>
          </p:cNvPr>
          <p:cNvSpPr txBox="1"/>
          <p:nvPr/>
        </p:nvSpPr>
        <p:spPr>
          <a:xfrm>
            <a:off x="2076450" y="3952875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-4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229" name="ZoneTexte 6">
            <a:extLst>
              <a:ext uri="{FF2B5EF4-FFF2-40B4-BE49-F238E27FC236}">
                <a16:creationId xmlns:a16="http://schemas.microsoft.com/office/drawing/2014/main" id="{9457B877-7AC8-4166-8191-EE55EFD93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88913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>
                <a:solidFill>
                  <a:schemeClr val="accent2"/>
                </a:solidFill>
              </a:rPr>
              <a:t>d=0</a:t>
            </a:r>
            <a:endParaRPr lang="fr-CA" altLang="fr-FR">
              <a:solidFill>
                <a:schemeClr val="accent2"/>
              </a:solidFill>
            </a:endParaRPr>
          </a:p>
        </p:txBody>
      </p:sp>
      <p:sp>
        <p:nvSpPr>
          <p:cNvPr id="5230" name="ZoneTexte 36">
            <a:extLst>
              <a:ext uri="{FF2B5EF4-FFF2-40B4-BE49-F238E27FC236}">
                <a16:creationId xmlns:a16="http://schemas.microsoft.com/office/drawing/2014/main" id="{44915475-B5F2-4653-B0B1-5A26FDDC5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4" y="185739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>
                <a:solidFill>
                  <a:srgbClr val="C00000"/>
                </a:solidFill>
              </a:rPr>
              <a:t>i=1</a:t>
            </a:r>
            <a:endParaRPr lang="fr-CA" altLang="fr-FR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288707F-5243-432D-846E-B2D7555539E0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5"/>
          <a:ext cx="7921628" cy="4319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1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 </a:t>
                      </a:r>
                      <a:r>
                        <a:rPr lang="en-CA" sz="2800" b="1" baseline="30000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fr-CA" sz="2800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4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5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6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7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8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9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32" name="ZoneTexte 3">
            <a:extLst>
              <a:ext uri="{FF2B5EF4-FFF2-40B4-BE49-F238E27FC236}">
                <a16:creationId xmlns:a16="http://schemas.microsoft.com/office/drawing/2014/main" id="{9842EE3A-ABAE-49CE-93A1-7AC739051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6233" name="ZoneTexte 4">
            <a:extLst>
              <a:ext uri="{FF2B5EF4-FFF2-40B4-BE49-F238E27FC236}">
                <a16:creationId xmlns:a16="http://schemas.microsoft.com/office/drawing/2014/main" id="{AE258A52-AE51-49AD-A619-DDB842778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B18D938-A37C-4E93-BB9A-B656E9B70BA3}"/>
              </a:ext>
            </a:extLst>
          </p:cNvPr>
          <p:cNvCxnSpPr/>
          <p:nvPr/>
        </p:nvCxnSpPr>
        <p:spPr>
          <a:xfrm>
            <a:off x="24955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2DC272F-F298-43A4-987F-98787AF2349C}"/>
              </a:ext>
            </a:extLst>
          </p:cNvPr>
          <p:cNvCxnSpPr/>
          <p:nvPr/>
        </p:nvCxnSpPr>
        <p:spPr>
          <a:xfrm>
            <a:off x="2503488" y="20240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E918797-EAF1-4F6B-A387-039D9BAF935E}"/>
              </a:ext>
            </a:extLst>
          </p:cNvPr>
          <p:cNvCxnSpPr/>
          <p:nvPr/>
        </p:nvCxnSpPr>
        <p:spPr>
          <a:xfrm>
            <a:off x="2489201" y="2713039"/>
            <a:ext cx="2886075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053CE67-7B2F-499B-AD37-8B97B9A10260}"/>
              </a:ext>
            </a:extLst>
          </p:cNvPr>
          <p:cNvCxnSpPr/>
          <p:nvPr/>
        </p:nvCxnSpPr>
        <p:spPr>
          <a:xfrm>
            <a:off x="2489200" y="3419475"/>
            <a:ext cx="2166938" cy="217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A6EBFD2-D650-4549-9BD3-E1DBE35AED64}"/>
              </a:ext>
            </a:extLst>
          </p:cNvPr>
          <p:cNvCxnSpPr/>
          <p:nvPr/>
        </p:nvCxnSpPr>
        <p:spPr>
          <a:xfrm>
            <a:off x="2503488" y="4144963"/>
            <a:ext cx="142875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DB98F64-CB24-424D-84D9-A2E52D424A87}"/>
              </a:ext>
            </a:extLst>
          </p:cNvPr>
          <p:cNvCxnSpPr/>
          <p:nvPr/>
        </p:nvCxnSpPr>
        <p:spPr>
          <a:xfrm>
            <a:off x="3217864" y="1236664"/>
            <a:ext cx="4321175" cy="4344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0FA9E04-D689-48D4-BA56-01D5B3A27F51}"/>
              </a:ext>
            </a:extLst>
          </p:cNvPr>
          <p:cNvCxnSpPr/>
          <p:nvPr/>
        </p:nvCxnSpPr>
        <p:spPr>
          <a:xfrm>
            <a:off x="3935414" y="1247775"/>
            <a:ext cx="4321175" cy="434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810EEBA-7104-4106-AA69-7EDF58AB0D70}"/>
              </a:ext>
            </a:extLst>
          </p:cNvPr>
          <p:cNvCxnSpPr/>
          <p:nvPr/>
        </p:nvCxnSpPr>
        <p:spPr>
          <a:xfrm>
            <a:off x="4656139" y="1247775"/>
            <a:ext cx="4319587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0FB3D87-05B4-4112-BBC2-14A6D0F7CD18}"/>
              </a:ext>
            </a:extLst>
          </p:cNvPr>
          <p:cNvCxnSpPr/>
          <p:nvPr/>
        </p:nvCxnSpPr>
        <p:spPr>
          <a:xfrm>
            <a:off x="53784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72BA2D0-EA27-41A5-B6A2-C7241FFB76C3}"/>
              </a:ext>
            </a:extLst>
          </p:cNvPr>
          <p:cNvCxnSpPr/>
          <p:nvPr/>
        </p:nvCxnSpPr>
        <p:spPr>
          <a:xfrm>
            <a:off x="609600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58DE778-FEE9-4CC6-969D-025861E2031E}"/>
              </a:ext>
            </a:extLst>
          </p:cNvPr>
          <p:cNvCxnSpPr/>
          <p:nvPr/>
        </p:nvCxnSpPr>
        <p:spPr>
          <a:xfrm>
            <a:off x="6824663" y="13001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C4E1937-F02F-4B59-82AD-1E221BA63BFD}"/>
              </a:ext>
            </a:extLst>
          </p:cNvPr>
          <p:cNvCxnSpPr/>
          <p:nvPr/>
        </p:nvCxnSpPr>
        <p:spPr>
          <a:xfrm>
            <a:off x="7502526" y="1236664"/>
            <a:ext cx="2887663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AD9096B-82BD-476A-B87A-9E99BADFDA51}"/>
              </a:ext>
            </a:extLst>
          </p:cNvPr>
          <p:cNvCxnSpPr/>
          <p:nvPr/>
        </p:nvCxnSpPr>
        <p:spPr>
          <a:xfrm>
            <a:off x="8239125" y="1236664"/>
            <a:ext cx="2166938" cy="217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DAC7EE2-DE62-439B-AFF6-7EE491F59CB7}"/>
              </a:ext>
            </a:extLst>
          </p:cNvPr>
          <p:cNvCxnSpPr/>
          <p:nvPr/>
        </p:nvCxnSpPr>
        <p:spPr>
          <a:xfrm>
            <a:off x="8988425" y="1300163"/>
            <a:ext cx="1428750" cy="144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8B579-7C24-48A1-9FDB-3CE0EF080575}"/>
              </a:ext>
            </a:extLst>
          </p:cNvPr>
          <p:cNvSpPr txBox="1"/>
          <p:nvPr/>
        </p:nvSpPr>
        <p:spPr>
          <a:xfrm>
            <a:off x="2224088" y="898525"/>
            <a:ext cx="70421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0         1         2        3        4        5         6        7        8        9 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E2F5749-C43D-4A57-BC5B-54F574483722}"/>
              </a:ext>
            </a:extLst>
          </p:cNvPr>
          <p:cNvSpPr txBox="1"/>
          <p:nvPr/>
        </p:nvSpPr>
        <p:spPr>
          <a:xfrm>
            <a:off x="2082800" y="172085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-1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B9A0541-66D0-4C70-B691-66530FC3A60E}"/>
              </a:ext>
            </a:extLst>
          </p:cNvPr>
          <p:cNvSpPr txBox="1"/>
          <p:nvPr/>
        </p:nvSpPr>
        <p:spPr>
          <a:xfrm>
            <a:off x="2076450" y="247650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-2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3AFA681-D34C-43D2-9051-DBE1F70A2639}"/>
              </a:ext>
            </a:extLst>
          </p:cNvPr>
          <p:cNvSpPr txBox="1"/>
          <p:nvPr/>
        </p:nvSpPr>
        <p:spPr>
          <a:xfrm>
            <a:off x="2100263" y="3219450"/>
            <a:ext cx="41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0F2541C-891D-46FF-ABA3-A3578EDAFEC0}"/>
              </a:ext>
            </a:extLst>
          </p:cNvPr>
          <p:cNvSpPr txBox="1"/>
          <p:nvPr/>
        </p:nvSpPr>
        <p:spPr>
          <a:xfrm>
            <a:off x="2076450" y="3952875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-4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253" name="ZoneTexte 6">
            <a:extLst>
              <a:ext uri="{FF2B5EF4-FFF2-40B4-BE49-F238E27FC236}">
                <a16:creationId xmlns:a16="http://schemas.microsoft.com/office/drawing/2014/main" id="{265B8E36-0BC1-4CC2-9A79-508B9580A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88913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>
                <a:solidFill>
                  <a:schemeClr val="accent2"/>
                </a:solidFill>
              </a:rPr>
              <a:t>d=0</a:t>
            </a:r>
            <a:endParaRPr lang="fr-CA" altLang="fr-FR">
              <a:solidFill>
                <a:schemeClr val="accent2"/>
              </a:solidFill>
            </a:endParaRPr>
          </a:p>
        </p:txBody>
      </p:sp>
      <p:sp>
        <p:nvSpPr>
          <p:cNvPr id="6254" name="ZoneTexte 36">
            <a:extLst>
              <a:ext uri="{FF2B5EF4-FFF2-40B4-BE49-F238E27FC236}">
                <a16:creationId xmlns:a16="http://schemas.microsoft.com/office/drawing/2014/main" id="{8E668835-D830-4BA0-B86E-79FBBFECD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4" y="185739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>
                <a:solidFill>
                  <a:srgbClr val="C00000"/>
                </a:solidFill>
              </a:rPr>
              <a:t>i=2</a:t>
            </a:r>
            <a:endParaRPr lang="fr-CA" altLang="fr-FR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4615090-2E72-43D9-A70F-13C5AFB4B8B0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5"/>
          <a:ext cx="7921628" cy="4319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0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="1" baseline="30000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fr-CA" sz="2800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4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5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6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7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8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256" name="ZoneTexte 3">
            <a:extLst>
              <a:ext uri="{FF2B5EF4-FFF2-40B4-BE49-F238E27FC236}">
                <a16:creationId xmlns:a16="http://schemas.microsoft.com/office/drawing/2014/main" id="{86B2FA67-E665-4897-9BB5-27111BD33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7257" name="ZoneTexte 4">
            <a:extLst>
              <a:ext uri="{FF2B5EF4-FFF2-40B4-BE49-F238E27FC236}">
                <a16:creationId xmlns:a16="http://schemas.microsoft.com/office/drawing/2014/main" id="{6D9BD4BC-1772-4039-8E97-AFC1B56B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8670BF6-8F35-4F39-A7EB-5D994F6542EC}"/>
              </a:ext>
            </a:extLst>
          </p:cNvPr>
          <p:cNvCxnSpPr/>
          <p:nvPr/>
        </p:nvCxnSpPr>
        <p:spPr>
          <a:xfrm>
            <a:off x="24955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754164C-504F-4941-8065-7A9A084D0D9F}"/>
              </a:ext>
            </a:extLst>
          </p:cNvPr>
          <p:cNvCxnSpPr/>
          <p:nvPr/>
        </p:nvCxnSpPr>
        <p:spPr>
          <a:xfrm>
            <a:off x="2503488" y="20240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6AE4284-F937-4BCD-ADB2-7C41B8BE03C9}"/>
              </a:ext>
            </a:extLst>
          </p:cNvPr>
          <p:cNvCxnSpPr/>
          <p:nvPr/>
        </p:nvCxnSpPr>
        <p:spPr>
          <a:xfrm>
            <a:off x="2489201" y="2713039"/>
            <a:ext cx="2886075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3098106-1EF0-4D4B-B869-3E02983EB813}"/>
              </a:ext>
            </a:extLst>
          </p:cNvPr>
          <p:cNvCxnSpPr/>
          <p:nvPr/>
        </p:nvCxnSpPr>
        <p:spPr>
          <a:xfrm>
            <a:off x="2489200" y="3419475"/>
            <a:ext cx="2166938" cy="217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831D900-6BEA-4523-ADA0-31E569F5EBB3}"/>
              </a:ext>
            </a:extLst>
          </p:cNvPr>
          <p:cNvCxnSpPr/>
          <p:nvPr/>
        </p:nvCxnSpPr>
        <p:spPr>
          <a:xfrm>
            <a:off x="2503488" y="4144963"/>
            <a:ext cx="142875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DD0495D-5E5B-48CA-AE88-D0416A75A6DB}"/>
              </a:ext>
            </a:extLst>
          </p:cNvPr>
          <p:cNvCxnSpPr/>
          <p:nvPr/>
        </p:nvCxnSpPr>
        <p:spPr>
          <a:xfrm>
            <a:off x="3217864" y="1236664"/>
            <a:ext cx="4321175" cy="4344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2C11C71-7C92-4797-993A-2A2652E27ECC}"/>
              </a:ext>
            </a:extLst>
          </p:cNvPr>
          <p:cNvCxnSpPr/>
          <p:nvPr/>
        </p:nvCxnSpPr>
        <p:spPr>
          <a:xfrm>
            <a:off x="3935414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2C67148-7E72-4676-AA1B-57340BEE0D27}"/>
              </a:ext>
            </a:extLst>
          </p:cNvPr>
          <p:cNvCxnSpPr/>
          <p:nvPr/>
        </p:nvCxnSpPr>
        <p:spPr>
          <a:xfrm>
            <a:off x="4656139" y="1247775"/>
            <a:ext cx="4319587" cy="434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1102D7F-058C-4048-8301-26A2CC2F2801}"/>
              </a:ext>
            </a:extLst>
          </p:cNvPr>
          <p:cNvCxnSpPr/>
          <p:nvPr/>
        </p:nvCxnSpPr>
        <p:spPr>
          <a:xfrm>
            <a:off x="53784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FFAC7AD-13E9-4E78-91A3-A37E8EB0D1EC}"/>
              </a:ext>
            </a:extLst>
          </p:cNvPr>
          <p:cNvCxnSpPr/>
          <p:nvPr/>
        </p:nvCxnSpPr>
        <p:spPr>
          <a:xfrm>
            <a:off x="609600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98D8C9C-D4DE-45A3-8B3B-B943371F891D}"/>
              </a:ext>
            </a:extLst>
          </p:cNvPr>
          <p:cNvCxnSpPr/>
          <p:nvPr/>
        </p:nvCxnSpPr>
        <p:spPr>
          <a:xfrm>
            <a:off x="6824663" y="13001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8DC0020-6864-4B7A-80D3-26C8CC24F379}"/>
              </a:ext>
            </a:extLst>
          </p:cNvPr>
          <p:cNvCxnSpPr/>
          <p:nvPr/>
        </p:nvCxnSpPr>
        <p:spPr>
          <a:xfrm>
            <a:off x="7502526" y="1236664"/>
            <a:ext cx="2887663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A08A13A-01AC-420C-A42F-8F4F610FAA29}"/>
              </a:ext>
            </a:extLst>
          </p:cNvPr>
          <p:cNvCxnSpPr/>
          <p:nvPr/>
        </p:nvCxnSpPr>
        <p:spPr>
          <a:xfrm>
            <a:off x="8239125" y="1236664"/>
            <a:ext cx="2166938" cy="217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8537CF1-06FD-4C3F-A40E-35155E8B9FAF}"/>
              </a:ext>
            </a:extLst>
          </p:cNvPr>
          <p:cNvCxnSpPr/>
          <p:nvPr/>
        </p:nvCxnSpPr>
        <p:spPr>
          <a:xfrm>
            <a:off x="8988425" y="1300163"/>
            <a:ext cx="1428750" cy="144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ABDE0C89-AB55-4F90-85E3-ABC932EE47F2}"/>
              </a:ext>
            </a:extLst>
          </p:cNvPr>
          <p:cNvSpPr txBox="1"/>
          <p:nvPr/>
        </p:nvSpPr>
        <p:spPr>
          <a:xfrm>
            <a:off x="2224088" y="898525"/>
            <a:ext cx="70421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0         1         2        3        4        5         6        7        8        9 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DF800F8-034A-420C-89D7-258DE182F62C}"/>
              </a:ext>
            </a:extLst>
          </p:cNvPr>
          <p:cNvSpPr txBox="1"/>
          <p:nvPr/>
        </p:nvSpPr>
        <p:spPr>
          <a:xfrm>
            <a:off x="2082800" y="172085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-1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873A4D3-E28E-41CF-A32B-F9A558F0A447}"/>
              </a:ext>
            </a:extLst>
          </p:cNvPr>
          <p:cNvSpPr txBox="1"/>
          <p:nvPr/>
        </p:nvSpPr>
        <p:spPr>
          <a:xfrm>
            <a:off x="2076450" y="247650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-2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8E77324-68CE-4681-B73C-1E78A048B599}"/>
              </a:ext>
            </a:extLst>
          </p:cNvPr>
          <p:cNvSpPr txBox="1"/>
          <p:nvPr/>
        </p:nvSpPr>
        <p:spPr>
          <a:xfrm>
            <a:off x="2100263" y="3219450"/>
            <a:ext cx="41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CC39151-5DA0-4BF9-80CB-5533FA78C9B3}"/>
              </a:ext>
            </a:extLst>
          </p:cNvPr>
          <p:cNvSpPr txBox="1"/>
          <p:nvPr/>
        </p:nvSpPr>
        <p:spPr>
          <a:xfrm>
            <a:off x="2076450" y="3952875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-4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277" name="ZoneTexte 6">
            <a:extLst>
              <a:ext uri="{FF2B5EF4-FFF2-40B4-BE49-F238E27FC236}">
                <a16:creationId xmlns:a16="http://schemas.microsoft.com/office/drawing/2014/main" id="{D26CA318-0DB9-4C89-9899-8E23A4393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88913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>
                <a:solidFill>
                  <a:schemeClr val="accent2"/>
                </a:solidFill>
              </a:rPr>
              <a:t>d=0</a:t>
            </a:r>
            <a:endParaRPr lang="fr-CA" altLang="fr-FR">
              <a:solidFill>
                <a:schemeClr val="accent2"/>
              </a:solidFill>
            </a:endParaRPr>
          </a:p>
        </p:txBody>
      </p:sp>
      <p:sp>
        <p:nvSpPr>
          <p:cNvPr id="7278" name="ZoneTexte 36">
            <a:extLst>
              <a:ext uri="{FF2B5EF4-FFF2-40B4-BE49-F238E27FC236}">
                <a16:creationId xmlns:a16="http://schemas.microsoft.com/office/drawing/2014/main" id="{E56B646D-510B-449B-B266-FA3DFE846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4" y="185739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>
                <a:solidFill>
                  <a:srgbClr val="C00000"/>
                </a:solidFill>
              </a:rPr>
              <a:t>i=3</a:t>
            </a:r>
            <a:endParaRPr lang="fr-CA" altLang="fr-FR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8553DEE-E087-445A-9039-6A0524F4A876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5"/>
          <a:ext cx="7921628" cy="4319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1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5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6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7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8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9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80" name="ZoneTexte 3">
            <a:extLst>
              <a:ext uri="{FF2B5EF4-FFF2-40B4-BE49-F238E27FC236}">
                <a16:creationId xmlns:a16="http://schemas.microsoft.com/office/drawing/2014/main" id="{5581A1B1-AE22-4DC3-A868-224890BD1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8281" name="ZoneTexte 4">
            <a:extLst>
              <a:ext uri="{FF2B5EF4-FFF2-40B4-BE49-F238E27FC236}">
                <a16:creationId xmlns:a16="http://schemas.microsoft.com/office/drawing/2014/main" id="{DFDBC364-D494-4F01-A7B4-920794B4A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EAC07A9-A849-4D8D-BFAF-1DA6534CCD30}"/>
              </a:ext>
            </a:extLst>
          </p:cNvPr>
          <p:cNvCxnSpPr/>
          <p:nvPr/>
        </p:nvCxnSpPr>
        <p:spPr>
          <a:xfrm>
            <a:off x="24955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DFE168E-7EF9-4EB6-B7C9-730A23A3CD00}"/>
              </a:ext>
            </a:extLst>
          </p:cNvPr>
          <p:cNvCxnSpPr/>
          <p:nvPr/>
        </p:nvCxnSpPr>
        <p:spPr>
          <a:xfrm>
            <a:off x="2503488" y="20240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4A5D60-8ACB-4EAB-BDF6-5C9AF59416E3}"/>
              </a:ext>
            </a:extLst>
          </p:cNvPr>
          <p:cNvCxnSpPr/>
          <p:nvPr/>
        </p:nvCxnSpPr>
        <p:spPr>
          <a:xfrm>
            <a:off x="2489201" y="2713039"/>
            <a:ext cx="2886075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3728AA0-E3C2-4FEA-859A-D021620973F5}"/>
              </a:ext>
            </a:extLst>
          </p:cNvPr>
          <p:cNvCxnSpPr/>
          <p:nvPr/>
        </p:nvCxnSpPr>
        <p:spPr>
          <a:xfrm>
            <a:off x="2489200" y="3419475"/>
            <a:ext cx="2166938" cy="217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54EEB41-3042-49D5-934E-3A2A33F38925}"/>
              </a:ext>
            </a:extLst>
          </p:cNvPr>
          <p:cNvCxnSpPr/>
          <p:nvPr/>
        </p:nvCxnSpPr>
        <p:spPr>
          <a:xfrm>
            <a:off x="2503488" y="4144963"/>
            <a:ext cx="142875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876AF3B-89AD-4765-913B-E9FDEBEF72A1}"/>
              </a:ext>
            </a:extLst>
          </p:cNvPr>
          <p:cNvCxnSpPr/>
          <p:nvPr/>
        </p:nvCxnSpPr>
        <p:spPr>
          <a:xfrm>
            <a:off x="3217864" y="1236664"/>
            <a:ext cx="4321175" cy="4344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CA9CF64-860A-4F1D-BEFD-07560BC0F561}"/>
              </a:ext>
            </a:extLst>
          </p:cNvPr>
          <p:cNvCxnSpPr/>
          <p:nvPr/>
        </p:nvCxnSpPr>
        <p:spPr>
          <a:xfrm>
            <a:off x="3935414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19BF537-0685-49B5-99D9-69AD2E5FC318}"/>
              </a:ext>
            </a:extLst>
          </p:cNvPr>
          <p:cNvCxnSpPr/>
          <p:nvPr/>
        </p:nvCxnSpPr>
        <p:spPr>
          <a:xfrm>
            <a:off x="4656139" y="1247775"/>
            <a:ext cx="4319587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B875CA9-AC63-40C6-B8B5-211D226EB07B}"/>
              </a:ext>
            </a:extLst>
          </p:cNvPr>
          <p:cNvCxnSpPr/>
          <p:nvPr/>
        </p:nvCxnSpPr>
        <p:spPr>
          <a:xfrm>
            <a:off x="53784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D49C63C-2C11-42CE-BCA4-27DD793402A3}"/>
              </a:ext>
            </a:extLst>
          </p:cNvPr>
          <p:cNvCxnSpPr/>
          <p:nvPr/>
        </p:nvCxnSpPr>
        <p:spPr>
          <a:xfrm>
            <a:off x="609600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BE8531E-2813-4DA5-8FFB-CD3EE3D799AB}"/>
              </a:ext>
            </a:extLst>
          </p:cNvPr>
          <p:cNvCxnSpPr/>
          <p:nvPr/>
        </p:nvCxnSpPr>
        <p:spPr>
          <a:xfrm>
            <a:off x="6824663" y="13001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AB9C5F6-2DB4-4735-895F-C2A7B71EB3A8}"/>
              </a:ext>
            </a:extLst>
          </p:cNvPr>
          <p:cNvCxnSpPr/>
          <p:nvPr/>
        </p:nvCxnSpPr>
        <p:spPr>
          <a:xfrm>
            <a:off x="7502526" y="1236664"/>
            <a:ext cx="2887663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ABE6E6C-2D98-4ED8-95CD-6463350B2F0B}"/>
              </a:ext>
            </a:extLst>
          </p:cNvPr>
          <p:cNvCxnSpPr/>
          <p:nvPr/>
        </p:nvCxnSpPr>
        <p:spPr>
          <a:xfrm>
            <a:off x="8239125" y="1236664"/>
            <a:ext cx="2166938" cy="217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3CFAAD9-B919-4C4A-9916-80FD965BE35F}"/>
              </a:ext>
            </a:extLst>
          </p:cNvPr>
          <p:cNvCxnSpPr/>
          <p:nvPr/>
        </p:nvCxnSpPr>
        <p:spPr>
          <a:xfrm>
            <a:off x="8988425" y="1300163"/>
            <a:ext cx="1428750" cy="144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EC90E075-39AB-47B4-B7D2-5F0E99117055}"/>
              </a:ext>
            </a:extLst>
          </p:cNvPr>
          <p:cNvSpPr txBox="1"/>
          <p:nvPr/>
        </p:nvSpPr>
        <p:spPr>
          <a:xfrm>
            <a:off x="2224088" y="898525"/>
            <a:ext cx="70421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0         1         2        3        4        5         6        7        8        9 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0BAE0C4-CFB7-41CE-B9CF-74734EC402C0}"/>
              </a:ext>
            </a:extLst>
          </p:cNvPr>
          <p:cNvSpPr txBox="1"/>
          <p:nvPr/>
        </p:nvSpPr>
        <p:spPr>
          <a:xfrm>
            <a:off x="2082800" y="172085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-1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93470EB-C364-4117-80F0-22C28A7A5439}"/>
              </a:ext>
            </a:extLst>
          </p:cNvPr>
          <p:cNvSpPr txBox="1"/>
          <p:nvPr/>
        </p:nvSpPr>
        <p:spPr>
          <a:xfrm>
            <a:off x="2076450" y="247650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-2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6DE55A2-F507-496C-A518-6BA682E35490}"/>
              </a:ext>
            </a:extLst>
          </p:cNvPr>
          <p:cNvSpPr txBox="1"/>
          <p:nvPr/>
        </p:nvSpPr>
        <p:spPr>
          <a:xfrm>
            <a:off x="2100263" y="3219450"/>
            <a:ext cx="41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26D8F28-E300-405C-B80C-25E99783E12A}"/>
              </a:ext>
            </a:extLst>
          </p:cNvPr>
          <p:cNvSpPr txBox="1"/>
          <p:nvPr/>
        </p:nvSpPr>
        <p:spPr>
          <a:xfrm>
            <a:off x="2076450" y="3952875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-4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301" name="ZoneTexte 6">
            <a:extLst>
              <a:ext uri="{FF2B5EF4-FFF2-40B4-BE49-F238E27FC236}">
                <a16:creationId xmlns:a16="http://schemas.microsoft.com/office/drawing/2014/main" id="{0592ED4B-4853-42CC-B8D3-18810E739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88913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>
                <a:solidFill>
                  <a:schemeClr val="accent2"/>
                </a:solidFill>
              </a:rPr>
              <a:t>d=0</a:t>
            </a:r>
            <a:endParaRPr lang="fr-CA" altLang="fr-FR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8EE1F82-0508-48EF-A589-0917F48B880E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5"/>
          <a:ext cx="7921628" cy="4319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1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5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6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7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8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9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   1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304" name="ZoneTexte 3">
            <a:extLst>
              <a:ext uri="{FF2B5EF4-FFF2-40B4-BE49-F238E27FC236}">
                <a16:creationId xmlns:a16="http://schemas.microsoft.com/office/drawing/2014/main" id="{457F3346-D7E7-4B79-91A7-8D9C8D049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9305" name="ZoneTexte 4">
            <a:extLst>
              <a:ext uri="{FF2B5EF4-FFF2-40B4-BE49-F238E27FC236}">
                <a16:creationId xmlns:a16="http://schemas.microsoft.com/office/drawing/2014/main" id="{EBF8B5DD-A1B0-47A8-A686-36B2EFA80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46A117A-21B0-4574-B313-506D29785E2F}"/>
              </a:ext>
            </a:extLst>
          </p:cNvPr>
          <p:cNvCxnSpPr/>
          <p:nvPr/>
        </p:nvCxnSpPr>
        <p:spPr>
          <a:xfrm>
            <a:off x="2495551" y="1247775"/>
            <a:ext cx="4321175" cy="43449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73D8883-C4CA-4A53-BBB0-196BA4989B84}"/>
              </a:ext>
            </a:extLst>
          </p:cNvPr>
          <p:cNvCxnSpPr/>
          <p:nvPr/>
        </p:nvCxnSpPr>
        <p:spPr>
          <a:xfrm>
            <a:off x="2503488" y="2024063"/>
            <a:ext cx="3592512" cy="3568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9D162D7-55E1-49EE-8582-E260930DBE63}"/>
              </a:ext>
            </a:extLst>
          </p:cNvPr>
          <p:cNvCxnSpPr/>
          <p:nvPr/>
        </p:nvCxnSpPr>
        <p:spPr>
          <a:xfrm>
            <a:off x="2489201" y="2713039"/>
            <a:ext cx="2886075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E05E79-F86B-4AB4-96B7-0682111C5D35}"/>
              </a:ext>
            </a:extLst>
          </p:cNvPr>
          <p:cNvCxnSpPr/>
          <p:nvPr/>
        </p:nvCxnSpPr>
        <p:spPr>
          <a:xfrm>
            <a:off x="2489200" y="3419475"/>
            <a:ext cx="2166938" cy="217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C2E9E13-9827-453D-91F1-7B5A0A82D8EA}"/>
              </a:ext>
            </a:extLst>
          </p:cNvPr>
          <p:cNvCxnSpPr/>
          <p:nvPr/>
        </p:nvCxnSpPr>
        <p:spPr>
          <a:xfrm>
            <a:off x="2503488" y="4144963"/>
            <a:ext cx="142875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8528762-CFFC-4015-B3EE-061849B8775E}"/>
              </a:ext>
            </a:extLst>
          </p:cNvPr>
          <p:cNvCxnSpPr/>
          <p:nvPr/>
        </p:nvCxnSpPr>
        <p:spPr>
          <a:xfrm>
            <a:off x="3217864" y="1236664"/>
            <a:ext cx="4321175" cy="4344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FC985BB-CD6E-43C9-A48A-EA014E6DF0CD}"/>
              </a:ext>
            </a:extLst>
          </p:cNvPr>
          <p:cNvCxnSpPr/>
          <p:nvPr/>
        </p:nvCxnSpPr>
        <p:spPr>
          <a:xfrm>
            <a:off x="3935414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98901FD-4499-4F01-A0AA-24D2B7EBDD02}"/>
              </a:ext>
            </a:extLst>
          </p:cNvPr>
          <p:cNvCxnSpPr/>
          <p:nvPr/>
        </p:nvCxnSpPr>
        <p:spPr>
          <a:xfrm>
            <a:off x="4656139" y="1247775"/>
            <a:ext cx="4319587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840C366-AEC8-4CFC-A721-B8A5965E9CA5}"/>
              </a:ext>
            </a:extLst>
          </p:cNvPr>
          <p:cNvCxnSpPr/>
          <p:nvPr/>
        </p:nvCxnSpPr>
        <p:spPr>
          <a:xfrm>
            <a:off x="53784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24BD693-77A5-4109-A6E7-1C620ED27783}"/>
              </a:ext>
            </a:extLst>
          </p:cNvPr>
          <p:cNvCxnSpPr/>
          <p:nvPr/>
        </p:nvCxnSpPr>
        <p:spPr>
          <a:xfrm>
            <a:off x="609600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4542A34-A670-41BB-B86C-3D64FDAF981E}"/>
              </a:ext>
            </a:extLst>
          </p:cNvPr>
          <p:cNvCxnSpPr/>
          <p:nvPr/>
        </p:nvCxnSpPr>
        <p:spPr>
          <a:xfrm>
            <a:off x="6824663" y="13001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F42A4B4-2ADC-421F-BD0D-7DAA3B819685}"/>
              </a:ext>
            </a:extLst>
          </p:cNvPr>
          <p:cNvCxnSpPr/>
          <p:nvPr/>
        </p:nvCxnSpPr>
        <p:spPr>
          <a:xfrm>
            <a:off x="7502526" y="1236664"/>
            <a:ext cx="2887663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91CBA70-EDD5-4F0B-B863-543D7E02E84C}"/>
              </a:ext>
            </a:extLst>
          </p:cNvPr>
          <p:cNvCxnSpPr/>
          <p:nvPr/>
        </p:nvCxnSpPr>
        <p:spPr>
          <a:xfrm>
            <a:off x="8239125" y="1236664"/>
            <a:ext cx="2166938" cy="217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3BC2AA8-F5A4-4F73-93D1-BE80D09F9387}"/>
              </a:ext>
            </a:extLst>
          </p:cNvPr>
          <p:cNvCxnSpPr/>
          <p:nvPr/>
        </p:nvCxnSpPr>
        <p:spPr>
          <a:xfrm>
            <a:off x="8988425" y="1300163"/>
            <a:ext cx="1428750" cy="144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2460A26F-55EF-4702-B72D-4A1DEE5A6F11}"/>
              </a:ext>
            </a:extLst>
          </p:cNvPr>
          <p:cNvSpPr txBox="1"/>
          <p:nvPr/>
        </p:nvSpPr>
        <p:spPr>
          <a:xfrm>
            <a:off x="2224088" y="898525"/>
            <a:ext cx="70421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0         1         2        3        4        5         6        7        8        9 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D754243-EFB6-4640-96C7-F9999D95EF99}"/>
              </a:ext>
            </a:extLst>
          </p:cNvPr>
          <p:cNvSpPr txBox="1"/>
          <p:nvPr/>
        </p:nvSpPr>
        <p:spPr>
          <a:xfrm>
            <a:off x="2082800" y="172085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-1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6F194BF-B106-4124-9C9A-898B8613A975}"/>
              </a:ext>
            </a:extLst>
          </p:cNvPr>
          <p:cNvSpPr txBox="1"/>
          <p:nvPr/>
        </p:nvSpPr>
        <p:spPr>
          <a:xfrm>
            <a:off x="2076450" y="247650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-2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FE4D977-DD45-4FB8-815D-3B53C166D81A}"/>
              </a:ext>
            </a:extLst>
          </p:cNvPr>
          <p:cNvSpPr txBox="1"/>
          <p:nvPr/>
        </p:nvSpPr>
        <p:spPr>
          <a:xfrm>
            <a:off x="2100263" y="3219450"/>
            <a:ext cx="41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B9A1DBA-D9CF-407E-9480-A1C90BEBFC8D}"/>
              </a:ext>
            </a:extLst>
          </p:cNvPr>
          <p:cNvSpPr txBox="1"/>
          <p:nvPr/>
        </p:nvSpPr>
        <p:spPr>
          <a:xfrm>
            <a:off x="2076450" y="3952875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-4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325" name="ZoneTexte 6">
            <a:extLst>
              <a:ext uri="{FF2B5EF4-FFF2-40B4-BE49-F238E27FC236}">
                <a16:creationId xmlns:a16="http://schemas.microsoft.com/office/drawing/2014/main" id="{20B4A09E-01F7-451A-B7DA-9E5939670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88913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>
                <a:solidFill>
                  <a:schemeClr val="accent2"/>
                </a:solidFill>
              </a:rPr>
              <a:t>d=1</a:t>
            </a:r>
            <a:endParaRPr lang="fr-CA" altLang="fr-FR">
              <a:solidFill>
                <a:schemeClr val="accent2"/>
              </a:solidFill>
            </a:endParaRPr>
          </a:p>
        </p:txBody>
      </p:sp>
      <p:sp>
        <p:nvSpPr>
          <p:cNvPr id="9326" name="ZoneTexte 25">
            <a:extLst>
              <a:ext uri="{FF2B5EF4-FFF2-40B4-BE49-F238E27FC236}">
                <a16:creationId xmlns:a16="http://schemas.microsoft.com/office/drawing/2014/main" id="{4C92BD83-55D5-4395-97B1-EB0D110CC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4" y="185739"/>
            <a:ext cx="795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>
                <a:solidFill>
                  <a:srgbClr val="C00000"/>
                </a:solidFill>
              </a:rPr>
              <a:t>i=-1</a:t>
            </a:r>
            <a:endParaRPr lang="fr-CA" altLang="fr-FR" sz="2800">
              <a:solidFill>
                <a:srgbClr val="C00000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E39EA61-A6ED-4734-A357-4AC6BBA1EA3A}"/>
              </a:ext>
            </a:extLst>
          </p:cNvPr>
          <p:cNvCxnSpPr/>
          <p:nvPr/>
        </p:nvCxnSpPr>
        <p:spPr>
          <a:xfrm>
            <a:off x="5016500" y="3795713"/>
            <a:ext cx="0" cy="6985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28" name="ZoneTexte 32">
            <a:extLst>
              <a:ext uri="{FF2B5EF4-FFF2-40B4-BE49-F238E27FC236}">
                <a16:creationId xmlns:a16="http://schemas.microsoft.com/office/drawing/2014/main" id="{DF83C9B4-990E-4A6F-B2FA-4C211CC8D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3795714"/>
            <a:ext cx="57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1</a:t>
            </a:r>
            <a:endParaRPr lang="fr-CA" altLang="fr-FR" sz="2800" baseline="-25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30E716-AE63-467A-88AF-65C23CF4D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78" y="282803"/>
            <a:ext cx="8363480" cy="64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24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1F860BB-FC45-419D-9073-D73F59F94A85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5"/>
          <a:ext cx="7921628" cy="4319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1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5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6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7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8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9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/>
                        <a:t>  </a:t>
                      </a:r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28" name="ZoneTexte 3">
            <a:extLst>
              <a:ext uri="{FF2B5EF4-FFF2-40B4-BE49-F238E27FC236}">
                <a16:creationId xmlns:a16="http://schemas.microsoft.com/office/drawing/2014/main" id="{5E4DEDFD-D0F6-4E84-A888-05172593B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10329" name="ZoneTexte 4">
            <a:extLst>
              <a:ext uri="{FF2B5EF4-FFF2-40B4-BE49-F238E27FC236}">
                <a16:creationId xmlns:a16="http://schemas.microsoft.com/office/drawing/2014/main" id="{FD00088A-E738-4FD0-8ED3-E9F5753F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8C62E5E-F244-4202-BA8F-0AB937FFABB7}"/>
              </a:ext>
            </a:extLst>
          </p:cNvPr>
          <p:cNvCxnSpPr/>
          <p:nvPr/>
        </p:nvCxnSpPr>
        <p:spPr>
          <a:xfrm>
            <a:off x="2495551" y="1247775"/>
            <a:ext cx="4321175" cy="434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656ED75-AF68-41BF-9D1C-8DF450F1F74A}"/>
              </a:ext>
            </a:extLst>
          </p:cNvPr>
          <p:cNvCxnSpPr/>
          <p:nvPr/>
        </p:nvCxnSpPr>
        <p:spPr>
          <a:xfrm>
            <a:off x="2503488" y="2024063"/>
            <a:ext cx="3592512" cy="3568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933CAC9-50E6-4A10-8100-6997BEBB8F41}"/>
              </a:ext>
            </a:extLst>
          </p:cNvPr>
          <p:cNvCxnSpPr/>
          <p:nvPr/>
        </p:nvCxnSpPr>
        <p:spPr>
          <a:xfrm>
            <a:off x="2489201" y="2713039"/>
            <a:ext cx="2886075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1D46CAB-BEEB-4158-8843-BAF527E93B5D}"/>
              </a:ext>
            </a:extLst>
          </p:cNvPr>
          <p:cNvCxnSpPr/>
          <p:nvPr/>
        </p:nvCxnSpPr>
        <p:spPr>
          <a:xfrm>
            <a:off x="2489200" y="3419475"/>
            <a:ext cx="2166938" cy="217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0FA979D-9CB4-4603-821F-9CAD8E3CAC02}"/>
              </a:ext>
            </a:extLst>
          </p:cNvPr>
          <p:cNvCxnSpPr/>
          <p:nvPr/>
        </p:nvCxnSpPr>
        <p:spPr>
          <a:xfrm>
            <a:off x="2503488" y="4144963"/>
            <a:ext cx="142875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7CC314B-E5C1-4142-BFD5-4B83E9EA6E60}"/>
              </a:ext>
            </a:extLst>
          </p:cNvPr>
          <p:cNvCxnSpPr/>
          <p:nvPr/>
        </p:nvCxnSpPr>
        <p:spPr>
          <a:xfrm>
            <a:off x="3217864" y="1236664"/>
            <a:ext cx="4321175" cy="4344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591778B-C9BE-4A94-ADC3-1A278C3403A1}"/>
              </a:ext>
            </a:extLst>
          </p:cNvPr>
          <p:cNvCxnSpPr/>
          <p:nvPr/>
        </p:nvCxnSpPr>
        <p:spPr>
          <a:xfrm>
            <a:off x="3935414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70A9320-10D1-421B-B03E-69734F0AB2A1}"/>
              </a:ext>
            </a:extLst>
          </p:cNvPr>
          <p:cNvCxnSpPr/>
          <p:nvPr/>
        </p:nvCxnSpPr>
        <p:spPr>
          <a:xfrm>
            <a:off x="4656139" y="1247775"/>
            <a:ext cx="4319587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AEB5E16-3135-4D5A-923F-CF54A4408FA6}"/>
              </a:ext>
            </a:extLst>
          </p:cNvPr>
          <p:cNvCxnSpPr/>
          <p:nvPr/>
        </p:nvCxnSpPr>
        <p:spPr>
          <a:xfrm>
            <a:off x="53784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DE59074-B6D7-48EA-B154-EE845849CF95}"/>
              </a:ext>
            </a:extLst>
          </p:cNvPr>
          <p:cNvCxnSpPr/>
          <p:nvPr/>
        </p:nvCxnSpPr>
        <p:spPr>
          <a:xfrm>
            <a:off x="609600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4053C45-2C5E-488C-B3F9-91657E40DA25}"/>
              </a:ext>
            </a:extLst>
          </p:cNvPr>
          <p:cNvCxnSpPr/>
          <p:nvPr/>
        </p:nvCxnSpPr>
        <p:spPr>
          <a:xfrm>
            <a:off x="6824663" y="13001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B786E45-BB70-4578-A88F-409DFD9B20B9}"/>
              </a:ext>
            </a:extLst>
          </p:cNvPr>
          <p:cNvCxnSpPr/>
          <p:nvPr/>
        </p:nvCxnSpPr>
        <p:spPr>
          <a:xfrm>
            <a:off x="7502526" y="1236664"/>
            <a:ext cx="2887663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42A7D57-DB15-4B54-8CDB-71FBBBD8661D}"/>
              </a:ext>
            </a:extLst>
          </p:cNvPr>
          <p:cNvCxnSpPr/>
          <p:nvPr/>
        </p:nvCxnSpPr>
        <p:spPr>
          <a:xfrm>
            <a:off x="8239125" y="1236664"/>
            <a:ext cx="2166938" cy="217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AA9A23E-2C71-4F75-8686-48A6EED081E4}"/>
              </a:ext>
            </a:extLst>
          </p:cNvPr>
          <p:cNvCxnSpPr/>
          <p:nvPr/>
        </p:nvCxnSpPr>
        <p:spPr>
          <a:xfrm>
            <a:off x="8988425" y="1300163"/>
            <a:ext cx="1428750" cy="144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F09F6185-CBDF-41E4-BD3A-22DFB5E38659}"/>
              </a:ext>
            </a:extLst>
          </p:cNvPr>
          <p:cNvSpPr txBox="1"/>
          <p:nvPr/>
        </p:nvSpPr>
        <p:spPr>
          <a:xfrm>
            <a:off x="2224088" y="898525"/>
            <a:ext cx="70421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0         1         2        3        4        5         6        7        8        9 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3D83576-C6D1-43D3-B931-B6A6596F16F8}"/>
              </a:ext>
            </a:extLst>
          </p:cNvPr>
          <p:cNvSpPr txBox="1"/>
          <p:nvPr/>
        </p:nvSpPr>
        <p:spPr>
          <a:xfrm>
            <a:off x="2082800" y="172085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-1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1126041-0689-4738-B3F4-B280455B1FD4}"/>
              </a:ext>
            </a:extLst>
          </p:cNvPr>
          <p:cNvSpPr txBox="1"/>
          <p:nvPr/>
        </p:nvSpPr>
        <p:spPr>
          <a:xfrm>
            <a:off x="2076450" y="247650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-2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F08D6EE-DA0B-40F1-B989-D89012A159B0}"/>
              </a:ext>
            </a:extLst>
          </p:cNvPr>
          <p:cNvSpPr txBox="1"/>
          <p:nvPr/>
        </p:nvSpPr>
        <p:spPr>
          <a:xfrm>
            <a:off x="2100263" y="3219450"/>
            <a:ext cx="41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7D3AAFF-DE79-4B90-8CAF-126F57FC2675}"/>
              </a:ext>
            </a:extLst>
          </p:cNvPr>
          <p:cNvSpPr txBox="1"/>
          <p:nvPr/>
        </p:nvSpPr>
        <p:spPr>
          <a:xfrm>
            <a:off x="2076450" y="3952875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-4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349" name="ZoneTexte 6">
            <a:extLst>
              <a:ext uri="{FF2B5EF4-FFF2-40B4-BE49-F238E27FC236}">
                <a16:creationId xmlns:a16="http://schemas.microsoft.com/office/drawing/2014/main" id="{FEDF3AE6-F1FB-499F-8013-7D8449E3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88913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>
                <a:solidFill>
                  <a:schemeClr val="accent2"/>
                </a:solidFill>
              </a:rPr>
              <a:t>d=1</a:t>
            </a:r>
            <a:endParaRPr lang="fr-CA" altLang="fr-FR">
              <a:solidFill>
                <a:schemeClr val="accent2"/>
              </a:solidFill>
            </a:endParaRPr>
          </a:p>
        </p:txBody>
      </p:sp>
      <p:sp>
        <p:nvSpPr>
          <p:cNvPr id="10350" name="ZoneTexte 25">
            <a:extLst>
              <a:ext uri="{FF2B5EF4-FFF2-40B4-BE49-F238E27FC236}">
                <a16:creationId xmlns:a16="http://schemas.microsoft.com/office/drawing/2014/main" id="{491F1AF2-2E57-4EE0-85DD-9B56D3D3A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4" y="185739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>
                <a:solidFill>
                  <a:srgbClr val="C00000"/>
                </a:solidFill>
              </a:rPr>
              <a:t>i=0</a:t>
            </a:r>
            <a:endParaRPr lang="fr-CA" altLang="fr-FR" sz="2800">
              <a:solidFill>
                <a:srgbClr val="C00000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79BFE83-3A6E-4A30-BA30-E93D6DBD94A1}"/>
              </a:ext>
            </a:extLst>
          </p:cNvPr>
          <p:cNvCxnSpPr/>
          <p:nvPr/>
        </p:nvCxnSpPr>
        <p:spPr>
          <a:xfrm>
            <a:off x="5207000" y="3808413"/>
            <a:ext cx="546100" cy="5445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E049BB7-D5DD-459D-A0F6-3AB2D826DF5C}"/>
              </a:ext>
            </a:extLst>
          </p:cNvPr>
          <p:cNvCxnSpPr/>
          <p:nvPr/>
        </p:nvCxnSpPr>
        <p:spPr>
          <a:xfrm>
            <a:off x="4300538" y="2359025"/>
            <a:ext cx="0" cy="6985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53" name="ZoneTexte 33">
            <a:extLst>
              <a:ext uri="{FF2B5EF4-FFF2-40B4-BE49-F238E27FC236}">
                <a16:creationId xmlns:a16="http://schemas.microsoft.com/office/drawing/2014/main" id="{BDF4BA6E-8B38-45B8-8DCF-B40346B05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3533776"/>
            <a:ext cx="57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2</a:t>
            </a:r>
            <a:endParaRPr lang="fr-CA" altLang="fr-FR" sz="2800" baseline="-25000"/>
          </a:p>
        </p:txBody>
      </p:sp>
      <p:sp>
        <p:nvSpPr>
          <p:cNvPr id="10354" name="ZoneTexte 34">
            <a:extLst>
              <a:ext uri="{FF2B5EF4-FFF2-40B4-BE49-F238E27FC236}">
                <a16:creationId xmlns:a16="http://schemas.microsoft.com/office/drawing/2014/main" id="{F24FB867-A5FE-4C7B-8096-281628E19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14589"/>
            <a:ext cx="57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1</a:t>
            </a:r>
            <a:endParaRPr lang="fr-CA" altLang="fr-FR" sz="2800" baseline="-250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F31F85D-98EB-4380-B31A-D497038EE32D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5"/>
          <a:ext cx="7921628" cy="4319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1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5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6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7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8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9</a:t>
                      </a:r>
                      <a:endParaRPr lang="fr-CA" sz="2800" baseline="300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 </a:t>
                      </a:r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CA" sz="2800" dirty="0"/>
                        <a:t> 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/>
                        <a:t>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  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52" name="ZoneTexte 3">
            <a:extLst>
              <a:ext uri="{FF2B5EF4-FFF2-40B4-BE49-F238E27FC236}">
                <a16:creationId xmlns:a16="http://schemas.microsoft.com/office/drawing/2014/main" id="{12BEB654-5CC5-4525-9FE8-7B0BF0320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11353" name="ZoneTexte 4">
            <a:extLst>
              <a:ext uri="{FF2B5EF4-FFF2-40B4-BE49-F238E27FC236}">
                <a16:creationId xmlns:a16="http://schemas.microsoft.com/office/drawing/2014/main" id="{0F4F9DA7-7573-4275-8760-EACA5E09E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243C215-9911-47AA-9283-7356E68D76DF}"/>
              </a:ext>
            </a:extLst>
          </p:cNvPr>
          <p:cNvCxnSpPr/>
          <p:nvPr/>
        </p:nvCxnSpPr>
        <p:spPr>
          <a:xfrm>
            <a:off x="2495551" y="1247775"/>
            <a:ext cx="4321175" cy="43449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ED16938-F482-4E58-95A1-F41F3FE8B3E6}"/>
              </a:ext>
            </a:extLst>
          </p:cNvPr>
          <p:cNvCxnSpPr/>
          <p:nvPr/>
        </p:nvCxnSpPr>
        <p:spPr>
          <a:xfrm>
            <a:off x="2503488" y="2024063"/>
            <a:ext cx="3592512" cy="3568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289244C-FAA0-472D-B9E7-22147C7AA262}"/>
              </a:ext>
            </a:extLst>
          </p:cNvPr>
          <p:cNvCxnSpPr/>
          <p:nvPr/>
        </p:nvCxnSpPr>
        <p:spPr>
          <a:xfrm>
            <a:off x="2489201" y="2713039"/>
            <a:ext cx="2886075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8D4EAB7-2AFB-460C-86BC-4BF2592CDC6F}"/>
              </a:ext>
            </a:extLst>
          </p:cNvPr>
          <p:cNvCxnSpPr/>
          <p:nvPr/>
        </p:nvCxnSpPr>
        <p:spPr>
          <a:xfrm>
            <a:off x="2489200" y="3419475"/>
            <a:ext cx="2166938" cy="217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574E9C3-588B-4333-8AC6-ED158FE0750E}"/>
              </a:ext>
            </a:extLst>
          </p:cNvPr>
          <p:cNvCxnSpPr/>
          <p:nvPr/>
        </p:nvCxnSpPr>
        <p:spPr>
          <a:xfrm>
            <a:off x="2503488" y="4144963"/>
            <a:ext cx="142875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A5E33CF-B98F-489E-88D4-AFE9B99DA34B}"/>
              </a:ext>
            </a:extLst>
          </p:cNvPr>
          <p:cNvCxnSpPr/>
          <p:nvPr/>
        </p:nvCxnSpPr>
        <p:spPr>
          <a:xfrm>
            <a:off x="3217864" y="1236664"/>
            <a:ext cx="4321175" cy="43449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EC51CE9-1D65-4C39-A707-687F47A320CF}"/>
              </a:ext>
            </a:extLst>
          </p:cNvPr>
          <p:cNvCxnSpPr/>
          <p:nvPr/>
        </p:nvCxnSpPr>
        <p:spPr>
          <a:xfrm>
            <a:off x="3935414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5CAEBC1-2CBC-4E63-9D0E-7E975CC70FDD}"/>
              </a:ext>
            </a:extLst>
          </p:cNvPr>
          <p:cNvCxnSpPr/>
          <p:nvPr/>
        </p:nvCxnSpPr>
        <p:spPr>
          <a:xfrm>
            <a:off x="4656139" y="1247775"/>
            <a:ext cx="4319587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ADE2628-C6BB-4440-81E9-9D4799A987EA}"/>
              </a:ext>
            </a:extLst>
          </p:cNvPr>
          <p:cNvCxnSpPr/>
          <p:nvPr/>
        </p:nvCxnSpPr>
        <p:spPr>
          <a:xfrm>
            <a:off x="53784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5B4E957-99CD-4F74-A61B-88C150ACBDDF}"/>
              </a:ext>
            </a:extLst>
          </p:cNvPr>
          <p:cNvCxnSpPr/>
          <p:nvPr/>
        </p:nvCxnSpPr>
        <p:spPr>
          <a:xfrm>
            <a:off x="609600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7E116C7-97EB-4719-8951-43755E636CAB}"/>
              </a:ext>
            </a:extLst>
          </p:cNvPr>
          <p:cNvCxnSpPr/>
          <p:nvPr/>
        </p:nvCxnSpPr>
        <p:spPr>
          <a:xfrm>
            <a:off x="6824663" y="13001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0686FD-2D06-4732-93DB-660968813422}"/>
              </a:ext>
            </a:extLst>
          </p:cNvPr>
          <p:cNvCxnSpPr/>
          <p:nvPr/>
        </p:nvCxnSpPr>
        <p:spPr>
          <a:xfrm>
            <a:off x="7502526" y="1236664"/>
            <a:ext cx="2887663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9E98F73-F707-46EA-AD5D-75745EDB5BB7}"/>
              </a:ext>
            </a:extLst>
          </p:cNvPr>
          <p:cNvCxnSpPr/>
          <p:nvPr/>
        </p:nvCxnSpPr>
        <p:spPr>
          <a:xfrm>
            <a:off x="8239125" y="1236664"/>
            <a:ext cx="2166938" cy="217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71E7C7E-A1AC-41DC-8366-31B9A2CE024C}"/>
              </a:ext>
            </a:extLst>
          </p:cNvPr>
          <p:cNvCxnSpPr/>
          <p:nvPr/>
        </p:nvCxnSpPr>
        <p:spPr>
          <a:xfrm>
            <a:off x="8988425" y="1300163"/>
            <a:ext cx="1428750" cy="144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23232FB5-BD7B-4D6A-A2C5-29DFEF0422F5}"/>
              </a:ext>
            </a:extLst>
          </p:cNvPr>
          <p:cNvSpPr txBox="1"/>
          <p:nvPr/>
        </p:nvSpPr>
        <p:spPr>
          <a:xfrm>
            <a:off x="2224088" y="898525"/>
            <a:ext cx="70421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0         1         2        3        4        5         6        7        8        9 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3867F3D-29F6-41EA-AEF6-1EF16FCE5048}"/>
              </a:ext>
            </a:extLst>
          </p:cNvPr>
          <p:cNvSpPr txBox="1"/>
          <p:nvPr/>
        </p:nvSpPr>
        <p:spPr>
          <a:xfrm>
            <a:off x="2082800" y="172085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-1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5FEC839-9532-49DA-8B58-AFBD6D909584}"/>
              </a:ext>
            </a:extLst>
          </p:cNvPr>
          <p:cNvSpPr txBox="1"/>
          <p:nvPr/>
        </p:nvSpPr>
        <p:spPr>
          <a:xfrm>
            <a:off x="2076450" y="247650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-2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1EC5218-F836-40C4-B9BD-4F09CC5DEF18}"/>
              </a:ext>
            </a:extLst>
          </p:cNvPr>
          <p:cNvSpPr txBox="1"/>
          <p:nvPr/>
        </p:nvSpPr>
        <p:spPr>
          <a:xfrm>
            <a:off x="2100263" y="3219450"/>
            <a:ext cx="41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61063FB-9882-42BA-873F-910B837B4756}"/>
              </a:ext>
            </a:extLst>
          </p:cNvPr>
          <p:cNvSpPr txBox="1"/>
          <p:nvPr/>
        </p:nvSpPr>
        <p:spPr>
          <a:xfrm>
            <a:off x="2076450" y="3952875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-4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373" name="ZoneTexte 6">
            <a:extLst>
              <a:ext uri="{FF2B5EF4-FFF2-40B4-BE49-F238E27FC236}">
                <a16:creationId xmlns:a16="http://schemas.microsoft.com/office/drawing/2014/main" id="{678D89DD-3C9E-447B-A164-94838096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88913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>
                <a:solidFill>
                  <a:schemeClr val="accent2"/>
                </a:solidFill>
              </a:rPr>
              <a:t>d=1</a:t>
            </a:r>
            <a:endParaRPr lang="fr-CA" altLang="fr-FR">
              <a:solidFill>
                <a:schemeClr val="accent2"/>
              </a:solidFill>
            </a:endParaRPr>
          </a:p>
        </p:txBody>
      </p:sp>
      <p:sp>
        <p:nvSpPr>
          <p:cNvPr id="11374" name="ZoneTexte 25">
            <a:extLst>
              <a:ext uri="{FF2B5EF4-FFF2-40B4-BE49-F238E27FC236}">
                <a16:creationId xmlns:a16="http://schemas.microsoft.com/office/drawing/2014/main" id="{6F87365B-94B8-4C48-B4DA-DC9E20CD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4" y="185739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>
                <a:solidFill>
                  <a:srgbClr val="C00000"/>
                </a:solidFill>
              </a:rPr>
              <a:t>i=1</a:t>
            </a:r>
            <a:endParaRPr lang="fr-CA" altLang="fr-FR" sz="2800">
              <a:solidFill>
                <a:srgbClr val="C00000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45BE4A2-0AEC-42A5-BC24-54E58BA5B7B9}"/>
              </a:ext>
            </a:extLst>
          </p:cNvPr>
          <p:cNvCxnSpPr/>
          <p:nvPr/>
        </p:nvCxnSpPr>
        <p:spPr>
          <a:xfrm>
            <a:off x="4340225" y="2603501"/>
            <a:ext cx="546100" cy="5445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03A0465-DEE3-4A81-A67E-50AFC38B6757}"/>
              </a:ext>
            </a:extLst>
          </p:cNvPr>
          <p:cNvCxnSpPr/>
          <p:nvPr/>
        </p:nvCxnSpPr>
        <p:spPr>
          <a:xfrm>
            <a:off x="5132388" y="2398713"/>
            <a:ext cx="0" cy="6969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77" name="ZoneTexte 33">
            <a:extLst>
              <a:ext uri="{FF2B5EF4-FFF2-40B4-BE49-F238E27FC236}">
                <a16:creationId xmlns:a16="http://schemas.microsoft.com/office/drawing/2014/main" id="{0AC580F0-1216-4672-B9B7-BA38BAD9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2838451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2</a:t>
            </a:r>
            <a:endParaRPr lang="fr-CA" altLang="fr-FR" sz="2800" baseline="-25000"/>
          </a:p>
        </p:txBody>
      </p:sp>
      <p:sp>
        <p:nvSpPr>
          <p:cNvPr id="11378" name="ZoneTexte 34">
            <a:extLst>
              <a:ext uri="{FF2B5EF4-FFF2-40B4-BE49-F238E27FC236}">
                <a16:creationId xmlns:a16="http://schemas.microsoft.com/office/drawing/2014/main" id="{793CFF7A-7093-4B99-8F7D-B7A58674E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2398714"/>
            <a:ext cx="576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1</a:t>
            </a:r>
            <a:endParaRPr lang="fr-CA" altLang="fr-FR" sz="2800" baseline="-25000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2E154F9-25ED-44DF-92FB-90F2AF695E68}"/>
              </a:ext>
            </a:extLst>
          </p:cNvPr>
          <p:cNvCxnSpPr/>
          <p:nvPr/>
        </p:nvCxnSpPr>
        <p:spPr>
          <a:xfrm>
            <a:off x="5084763" y="3929063"/>
            <a:ext cx="6604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80" name="ZoneTexte 35">
            <a:extLst>
              <a:ext uri="{FF2B5EF4-FFF2-40B4-BE49-F238E27FC236}">
                <a16:creationId xmlns:a16="http://schemas.microsoft.com/office/drawing/2014/main" id="{EC4E2748-D1A9-47B3-9D63-405033E0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3690939"/>
            <a:ext cx="57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3</a:t>
            </a:r>
            <a:endParaRPr lang="fr-CA" altLang="fr-FR" sz="2800" baseline="-250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92CDC3B-431E-455C-85F2-CA5872116E6E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6"/>
          <a:ext cx="7921628" cy="4316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1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5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6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7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8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9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1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 1 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/>
                        <a:t>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  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76" name="ZoneTexte 3">
            <a:extLst>
              <a:ext uri="{FF2B5EF4-FFF2-40B4-BE49-F238E27FC236}">
                <a16:creationId xmlns:a16="http://schemas.microsoft.com/office/drawing/2014/main" id="{91E15E2D-4BEA-4A9D-82C6-E1CE4D5E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12377" name="ZoneTexte 4">
            <a:extLst>
              <a:ext uri="{FF2B5EF4-FFF2-40B4-BE49-F238E27FC236}">
                <a16:creationId xmlns:a16="http://schemas.microsoft.com/office/drawing/2014/main" id="{45215532-AA24-4FAA-A86E-AF5BF38F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DEBC8A6-EDBC-4CE9-980E-67E1ADDF2DFC}"/>
              </a:ext>
            </a:extLst>
          </p:cNvPr>
          <p:cNvCxnSpPr/>
          <p:nvPr/>
        </p:nvCxnSpPr>
        <p:spPr>
          <a:xfrm>
            <a:off x="2495551" y="1247775"/>
            <a:ext cx="4321175" cy="43449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BB87C45-919E-413B-B221-4977530F9CA0}"/>
              </a:ext>
            </a:extLst>
          </p:cNvPr>
          <p:cNvCxnSpPr/>
          <p:nvPr/>
        </p:nvCxnSpPr>
        <p:spPr>
          <a:xfrm>
            <a:off x="2503488" y="2024063"/>
            <a:ext cx="3592512" cy="3568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9532C46-A87C-4CC4-A484-D6780C075DE9}"/>
              </a:ext>
            </a:extLst>
          </p:cNvPr>
          <p:cNvCxnSpPr/>
          <p:nvPr/>
        </p:nvCxnSpPr>
        <p:spPr>
          <a:xfrm>
            <a:off x="2489201" y="2713039"/>
            <a:ext cx="2886075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725F8A7-351E-4034-9D41-1872D4557AF3}"/>
              </a:ext>
            </a:extLst>
          </p:cNvPr>
          <p:cNvCxnSpPr/>
          <p:nvPr/>
        </p:nvCxnSpPr>
        <p:spPr>
          <a:xfrm>
            <a:off x="2489200" y="3419475"/>
            <a:ext cx="2166938" cy="217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56B4915-5678-4DC0-9BF6-BE9E4839738C}"/>
              </a:ext>
            </a:extLst>
          </p:cNvPr>
          <p:cNvCxnSpPr/>
          <p:nvPr/>
        </p:nvCxnSpPr>
        <p:spPr>
          <a:xfrm>
            <a:off x="2503488" y="4144963"/>
            <a:ext cx="142875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73AF276-9872-499F-BC78-E1938C375029}"/>
              </a:ext>
            </a:extLst>
          </p:cNvPr>
          <p:cNvCxnSpPr/>
          <p:nvPr/>
        </p:nvCxnSpPr>
        <p:spPr>
          <a:xfrm>
            <a:off x="3917951" y="1265239"/>
            <a:ext cx="4321175" cy="43449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789E26C-6FD4-4332-B412-3456964B6919}"/>
              </a:ext>
            </a:extLst>
          </p:cNvPr>
          <p:cNvCxnSpPr/>
          <p:nvPr/>
        </p:nvCxnSpPr>
        <p:spPr>
          <a:xfrm>
            <a:off x="3206751" y="1257300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06AD26B-8460-44C4-BBD1-2E5B0D04917F}"/>
              </a:ext>
            </a:extLst>
          </p:cNvPr>
          <p:cNvCxnSpPr/>
          <p:nvPr/>
        </p:nvCxnSpPr>
        <p:spPr>
          <a:xfrm>
            <a:off x="4656139" y="1247775"/>
            <a:ext cx="4319587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88225E2-5E68-4795-B870-013C75F17A1A}"/>
              </a:ext>
            </a:extLst>
          </p:cNvPr>
          <p:cNvCxnSpPr/>
          <p:nvPr/>
        </p:nvCxnSpPr>
        <p:spPr>
          <a:xfrm>
            <a:off x="53784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059B044-66E6-4DF3-B98E-1F21BAC6B165}"/>
              </a:ext>
            </a:extLst>
          </p:cNvPr>
          <p:cNvCxnSpPr/>
          <p:nvPr/>
        </p:nvCxnSpPr>
        <p:spPr>
          <a:xfrm>
            <a:off x="609600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CB4E487-34AB-43F6-A0CC-558819D2961C}"/>
              </a:ext>
            </a:extLst>
          </p:cNvPr>
          <p:cNvCxnSpPr/>
          <p:nvPr/>
        </p:nvCxnSpPr>
        <p:spPr>
          <a:xfrm>
            <a:off x="6824663" y="13001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CC04BD-5464-4A1B-AAA4-B1E3301ED2D1}"/>
              </a:ext>
            </a:extLst>
          </p:cNvPr>
          <p:cNvCxnSpPr/>
          <p:nvPr/>
        </p:nvCxnSpPr>
        <p:spPr>
          <a:xfrm>
            <a:off x="7502526" y="1236664"/>
            <a:ext cx="2887663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66982C1-52A8-41D0-B53A-7EC42B4BCC14}"/>
              </a:ext>
            </a:extLst>
          </p:cNvPr>
          <p:cNvCxnSpPr/>
          <p:nvPr/>
        </p:nvCxnSpPr>
        <p:spPr>
          <a:xfrm>
            <a:off x="8239125" y="1236664"/>
            <a:ext cx="2166938" cy="217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F16C095-BA44-4AED-B87D-1F7FB2180E27}"/>
              </a:ext>
            </a:extLst>
          </p:cNvPr>
          <p:cNvCxnSpPr/>
          <p:nvPr/>
        </p:nvCxnSpPr>
        <p:spPr>
          <a:xfrm>
            <a:off x="8988425" y="1300163"/>
            <a:ext cx="1428750" cy="144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C0B41D1D-7FD7-4BB9-98CA-508E550190F4}"/>
              </a:ext>
            </a:extLst>
          </p:cNvPr>
          <p:cNvSpPr txBox="1"/>
          <p:nvPr/>
        </p:nvSpPr>
        <p:spPr>
          <a:xfrm>
            <a:off x="2224088" y="898525"/>
            <a:ext cx="70421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0         1         2        3        4        5         6        7        8        9 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038DBC8-BFD2-487A-9FBF-20ADD2FCD193}"/>
              </a:ext>
            </a:extLst>
          </p:cNvPr>
          <p:cNvSpPr txBox="1"/>
          <p:nvPr/>
        </p:nvSpPr>
        <p:spPr>
          <a:xfrm>
            <a:off x="2082800" y="172085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-1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D1DC55C-DB06-46F8-A493-3ECEB0F4828E}"/>
              </a:ext>
            </a:extLst>
          </p:cNvPr>
          <p:cNvSpPr txBox="1"/>
          <p:nvPr/>
        </p:nvSpPr>
        <p:spPr>
          <a:xfrm>
            <a:off x="2076450" y="247650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-2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711DF9B-2297-472C-B720-4D655B8B48A9}"/>
              </a:ext>
            </a:extLst>
          </p:cNvPr>
          <p:cNvSpPr txBox="1"/>
          <p:nvPr/>
        </p:nvSpPr>
        <p:spPr>
          <a:xfrm>
            <a:off x="2100263" y="3219450"/>
            <a:ext cx="41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7137154-89D6-4A67-910E-4F16850894AA}"/>
              </a:ext>
            </a:extLst>
          </p:cNvPr>
          <p:cNvSpPr txBox="1"/>
          <p:nvPr/>
        </p:nvSpPr>
        <p:spPr>
          <a:xfrm>
            <a:off x="2076450" y="3952875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-4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2397" name="ZoneTexte 6">
            <a:extLst>
              <a:ext uri="{FF2B5EF4-FFF2-40B4-BE49-F238E27FC236}">
                <a16:creationId xmlns:a16="http://schemas.microsoft.com/office/drawing/2014/main" id="{438EF8F2-79DF-4225-B2B3-198B8F419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88913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>
                <a:solidFill>
                  <a:schemeClr val="accent2"/>
                </a:solidFill>
              </a:rPr>
              <a:t>d=1</a:t>
            </a:r>
            <a:endParaRPr lang="fr-CA" altLang="fr-FR">
              <a:solidFill>
                <a:schemeClr val="accent2"/>
              </a:solidFill>
            </a:endParaRPr>
          </a:p>
        </p:txBody>
      </p:sp>
      <p:sp>
        <p:nvSpPr>
          <p:cNvPr id="12398" name="ZoneTexte 25">
            <a:extLst>
              <a:ext uri="{FF2B5EF4-FFF2-40B4-BE49-F238E27FC236}">
                <a16:creationId xmlns:a16="http://schemas.microsoft.com/office/drawing/2014/main" id="{50343E87-18F6-41DA-A607-284D482E9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4" y="185739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>
                <a:solidFill>
                  <a:srgbClr val="C00000"/>
                </a:solidFill>
              </a:rPr>
              <a:t>i=1</a:t>
            </a:r>
            <a:endParaRPr lang="fr-CA" altLang="fr-FR" sz="2800">
              <a:solidFill>
                <a:srgbClr val="C00000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AC9F271-AD0B-4F87-9A56-AA53FDD9DD1C}"/>
              </a:ext>
            </a:extLst>
          </p:cNvPr>
          <p:cNvCxnSpPr/>
          <p:nvPr/>
        </p:nvCxnSpPr>
        <p:spPr>
          <a:xfrm>
            <a:off x="5172075" y="2390776"/>
            <a:ext cx="546100" cy="5445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FC80244-2CE8-4A50-A54D-D378FA4C26A9}"/>
              </a:ext>
            </a:extLst>
          </p:cNvPr>
          <p:cNvCxnSpPr/>
          <p:nvPr/>
        </p:nvCxnSpPr>
        <p:spPr>
          <a:xfrm>
            <a:off x="6446838" y="3062289"/>
            <a:ext cx="0" cy="6953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01" name="ZoneTexte 33">
            <a:extLst>
              <a:ext uri="{FF2B5EF4-FFF2-40B4-BE49-F238E27FC236}">
                <a16:creationId xmlns:a16="http://schemas.microsoft.com/office/drawing/2014/main" id="{E28FADFA-7460-4184-9BBC-CCEA07527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63" y="2214564"/>
            <a:ext cx="61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2</a:t>
            </a:r>
            <a:endParaRPr lang="fr-CA" altLang="fr-FR" sz="2800" baseline="-25000"/>
          </a:p>
        </p:txBody>
      </p:sp>
      <p:sp>
        <p:nvSpPr>
          <p:cNvPr id="12402" name="ZoneTexte 34">
            <a:extLst>
              <a:ext uri="{FF2B5EF4-FFF2-40B4-BE49-F238E27FC236}">
                <a16:creationId xmlns:a16="http://schemas.microsoft.com/office/drawing/2014/main" id="{0507AAA4-1765-4295-BFD3-4443757D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6" y="3084514"/>
            <a:ext cx="576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1</a:t>
            </a:r>
            <a:endParaRPr lang="fr-CA" altLang="fr-FR" sz="2800" baseline="-25000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6E692100-CACF-4626-AE49-BF12D0BB5CBC}"/>
              </a:ext>
            </a:extLst>
          </p:cNvPr>
          <p:cNvCxnSpPr/>
          <p:nvPr/>
        </p:nvCxnSpPr>
        <p:spPr>
          <a:xfrm>
            <a:off x="4416425" y="2476500"/>
            <a:ext cx="6604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04" name="ZoneTexte 35">
            <a:extLst>
              <a:ext uri="{FF2B5EF4-FFF2-40B4-BE49-F238E27FC236}">
                <a16:creationId xmlns:a16="http://schemas.microsoft.com/office/drawing/2014/main" id="{9F436270-2D53-414F-9DB0-F23B787DB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2089151"/>
            <a:ext cx="57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3</a:t>
            </a:r>
            <a:endParaRPr lang="fr-CA" altLang="fr-FR" sz="2800" baseline="-25000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6F4A49BB-987A-477E-9A44-A277324122EB}"/>
              </a:ext>
            </a:extLst>
          </p:cNvPr>
          <p:cNvCxnSpPr/>
          <p:nvPr/>
        </p:nvCxnSpPr>
        <p:spPr>
          <a:xfrm>
            <a:off x="6446838" y="3783013"/>
            <a:ext cx="1243012" cy="12557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A53782B-8425-46C3-AAC0-03F300E609C4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6"/>
          <a:ext cx="7921628" cy="4316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1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5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6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7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8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9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1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 1 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/>
                        <a:t>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  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400" name="ZoneTexte 3">
            <a:extLst>
              <a:ext uri="{FF2B5EF4-FFF2-40B4-BE49-F238E27FC236}">
                <a16:creationId xmlns:a16="http://schemas.microsoft.com/office/drawing/2014/main" id="{6904899E-2BC8-43A5-BFC0-DEA925F57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13401" name="ZoneTexte 4">
            <a:extLst>
              <a:ext uri="{FF2B5EF4-FFF2-40B4-BE49-F238E27FC236}">
                <a16:creationId xmlns:a16="http://schemas.microsoft.com/office/drawing/2014/main" id="{0EF58DDC-19C7-43D5-8948-BB2943EB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6183530-76DA-40C7-BFCC-70272EB88947}"/>
              </a:ext>
            </a:extLst>
          </p:cNvPr>
          <p:cNvCxnSpPr/>
          <p:nvPr/>
        </p:nvCxnSpPr>
        <p:spPr>
          <a:xfrm>
            <a:off x="2495551" y="1247775"/>
            <a:ext cx="4321175" cy="43449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F3A21F6-343F-4F33-B675-0D25F9C301C3}"/>
              </a:ext>
            </a:extLst>
          </p:cNvPr>
          <p:cNvCxnSpPr/>
          <p:nvPr/>
        </p:nvCxnSpPr>
        <p:spPr>
          <a:xfrm>
            <a:off x="2503488" y="2024063"/>
            <a:ext cx="3592512" cy="3568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DC4B86B-6852-472B-BDA3-82A4D0715D95}"/>
              </a:ext>
            </a:extLst>
          </p:cNvPr>
          <p:cNvCxnSpPr/>
          <p:nvPr/>
        </p:nvCxnSpPr>
        <p:spPr>
          <a:xfrm>
            <a:off x="2489201" y="2713039"/>
            <a:ext cx="2886075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641C8F3-3F4C-461C-ADBD-FF833B651562}"/>
              </a:ext>
            </a:extLst>
          </p:cNvPr>
          <p:cNvCxnSpPr/>
          <p:nvPr/>
        </p:nvCxnSpPr>
        <p:spPr>
          <a:xfrm>
            <a:off x="2489200" y="3419475"/>
            <a:ext cx="2166938" cy="217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57FA487-DAA8-4CE9-B16C-B2AF6F0F9D50}"/>
              </a:ext>
            </a:extLst>
          </p:cNvPr>
          <p:cNvCxnSpPr/>
          <p:nvPr/>
        </p:nvCxnSpPr>
        <p:spPr>
          <a:xfrm>
            <a:off x="2503488" y="4144963"/>
            <a:ext cx="142875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518D7F4-8A01-4CDE-B0BF-E3950A80C610}"/>
              </a:ext>
            </a:extLst>
          </p:cNvPr>
          <p:cNvCxnSpPr/>
          <p:nvPr/>
        </p:nvCxnSpPr>
        <p:spPr>
          <a:xfrm>
            <a:off x="4652964" y="1273175"/>
            <a:ext cx="4321175" cy="434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8FDF302-980F-456F-A6F6-F1CDE2111AC0}"/>
              </a:ext>
            </a:extLst>
          </p:cNvPr>
          <p:cNvCxnSpPr/>
          <p:nvPr/>
        </p:nvCxnSpPr>
        <p:spPr>
          <a:xfrm>
            <a:off x="3206751" y="1257300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FA63D6-4FEC-4BAE-A2D7-3C0D5560550F}"/>
              </a:ext>
            </a:extLst>
          </p:cNvPr>
          <p:cNvCxnSpPr/>
          <p:nvPr/>
        </p:nvCxnSpPr>
        <p:spPr>
          <a:xfrm>
            <a:off x="3919539" y="1235075"/>
            <a:ext cx="4319587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F45D2C7-71DA-4EA0-B816-A6969906858A}"/>
              </a:ext>
            </a:extLst>
          </p:cNvPr>
          <p:cNvCxnSpPr/>
          <p:nvPr/>
        </p:nvCxnSpPr>
        <p:spPr>
          <a:xfrm>
            <a:off x="537845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72C3153-67CC-4C18-9430-794E970D1546}"/>
              </a:ext>
            </a:extLst>
          </p:cNvPr>
          <p:cNvCxnSpPr/>
          <p:nvPr/>
        </p:nvCxnSpPr>
        <p:spPr>
          <a:xfrm>
            <a:off x="609600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78B1FAC-BAD1-45FB-946E-4BB946E2453B}"/>
              </a:ext>
            </a:extLst>
          </p:cNvPr>
          <p:cNvCxnSpPr/>
          <p:nvPr/>
        </p:nvCxnSpPr>
        <p:spPr>
          <a:xfrm>
            <a:off x="6824663" y="13001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CE7FDBF-12F5-4075-B312-D24DDB32C0E7}"/>
              </a:ext>
            </a:extLst>
          </p:cNvPr>
          <p:cNvCxnSpPr/>
          <p:nvPr/>
        </p:nvCxnSpPr>
        <p:spPr>
          <a:xfrm>
            <a:off x="7502526" y="1236664"/>
            <a:ext cx="2887663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48A6A3D-57B7-4B48-B9AB-5D3C08D503AD}"/>
              </a:ext>
            </a:extLst>
          </p:cNvPr>
          <p:cNvCxnSpPr/>
          <p:nvPr/>
        </p:nvCxnSpPr>
        <p:spPr>
          <a:xfrm>
            <a:off x="8239125" y="1236664"/>
            <a:ext cx="2166938" cy="217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AC365D8-1FAA-4F59-AA86-D9830B5DBAD0}"/>
              </a:ext>
            </a:extLst>
          </p:cNvPr>
          <p:cNvCxnSpPr/>
          <p:nvPr/>
        </p:nvCxnSpPr>
        <p:spPr>
          <a:xfrm>
            <a:off x="8988425" y="1300163"/>
            <a:ext cx="1428750" cy="144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61AA0193-4AF6-45BA-989D-FD8D6A6284EA}"/>
              </a:ext>
            </a:extLst>
          </p:cNvPr>
          <p:cNvSpPr txBox="1"/>
          <p:nvPr/>
        </p:nvSpPr>
        <p:spPr>
          <a:xfrm>
            <a:off x="2224088" y="898525"/>
            <a:ext cx="70421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0         1         2        3        4        5         6        7        8        9 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0D8F14F-B3A0-4EF8-9305-914476AC622B}"/>
              </a:ext>
            </a:extLst>
          </p:cNvPr>
          <p:cNvSpPr txBox="1"/>
          <p:nvPr/>
        </p:nvSpPr>
        <p:spPr>
          <a:xfrm>
            <a:off x="2082800" y="172085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-1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A431089-7143-4CE6-956C-6ED9D531F734}"/>
              </a:ext>
            </a:extLst>
          </p:cNvPr>
          <p:cNvSpPr txBox="1"/>
          <p:nvPr/>
        </p:nvSpPr>
        <p:spPr>
          <a:xfrm>
            <a:off x="2076450" y="247650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-2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344EA8-ABD1-4CE5-B47F-86AE44B01BF2}"/>
              </a:ext>
            </a:extLst>
          </p:cNvPr>
          <p:cNvSpPr txBox="1"/>
          <p:nvPr/>
        </p:nvSpPr>
        <p:spPr>
          <a:xfrm>
            <a:off x="2100263" y="3219450"/>
            <a:ext cx="41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73EBAA-4CCA-495F-A8EB-14D26E017300}"/>
              </a:ext>
            </a:extLst>
          </p:cNvPr>
          <p:cNvSpPr txBox="1"/>
          <p:nvPr/>
        </p:nvSpPr>
        <p:spPr>
          <a:xfrm>
            <a:off x="2076450" y="3952875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-4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3421" name="ZoneTexte 6">
            <a:extLst>
              <a:ext uri="{FF2B5EF4-FFF2-40B4-BE49-F238E27FC236}">
                <a16:creationId xmlns:a16="http://schemas.microsoft.com/office/drawing/2014/main" id="{E6D97F24-F1C1-4044-B458-3A6C1D517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88913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>
                <a:solidFill>
                  <a:schemeClr val="accent2"/>
                </a:solidFill>
              </a:rPr>
              <a:t>d=1</a:t>
            </a:r>
            <a:endParaRPr lang="fr-CA" altLang="fr-FR">
              <a:solidFill>
                <a:schemeClr val="accent2"/>
              </a:solidFill>
            </a:endParaRPr>
          </a:p>
        </p:txBody>
      </p:sp>
      <p:sp>
        <p:nvSpPr>
          <p:cNvPr id="13422" name="ZoneTexte 25">
            <a:extLst>
              <a:ext uri="{FF2B5EF4-FFF2-40B4-BE49-F238E27FC236}">
                <a16:creationId xmlns:a16="http://schemas.microsoft.com/office/drawing/2014/main" id="{C6F0AEA5-FA81-4C88-BD00-3CF189847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4" y="185739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>
                <a:solidFill>
                  <a:srgbClr val="C00000"/>
                </a:solidFill>
              </a:rPr>
              <a:t>i=1</a:t>
            </a:r>
            <a:endParaRPr lang="fr-CA" altLang="fr-FR" sz="2800">
              <a:solidFill>
                <a:srgbClr val="C00000"/>
              </a:solidFill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72A6A78-9C71-418E-BE41-52387022509E}"/>
              </a:ext>
            </a:extLst>
          </p:cNvPr>
          <p:cNvCxnSpPr/>
          <p:nvPr/>
        </p:nvCxnSpPr>
        <p:spPr>
          <a:xfrm>
            <a:off x="6491288" y="2387601"/>
            <a:ext cx="0" cy="6969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424" name="ZoneTexte 33">
            <a:extLst>
              <a:ext uri="{FF2B5EF4-FFF2-40B4-BE49-F238E27FC236}">
                <a16:creationId xmlns:a16="http://schemas.microsoft.com/office/drawing/2014/main" id="{4E8DE28C-E207-41CC-9317-2B758DCF9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3317876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2</a:t>
            </a:r>
            <a:endParaRPr lang="fr-CA" altLang="fr-FR" sz="2800" baseline="-25000"/>
          </a:p>
        </p:txBody>
      </p:sp>
      <p:sp>
        <p:nvSpPr>
          <p:cNvPr id="13425" name="ZoneTexte 34">
            <a:extLst>
              <a:ext uri="{FF2B5EF4-FFF2-40B4-BE49-F238E27FC236}">
                <a16:creationId xmlns:a16="http://schemas.microsoft.com/office/drawing/2014/main" id="{E127B319-41FB-4AEE-9CDC-65410089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6" y="2308225"/>
            <a:ext cx="576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1</a:t>
            </a:r>
            <a:endParaRPr lang="fr-CA" altLang="fr-FR" sz="2800" baseline="-25000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8D2DE64-3614-4C88-9901-1E2244A6989B}"/>
              </a:ext>
            </a:extLst>
          </p:cNvPr>
          <p:cNvCxnSpPr/>
          <p:nvPr/>
        </p:nvCxnSpPr>
        <p:spPr>
          <a:xfrm>
            <a:off x="5086350" y="2351088"/>
            <a:ext cx="6604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427" name="ZoneTexte 35">
            <a:extLst>
              <a:ext uri="{FF2B5EF4-FFF2-40B4-BE49-F238E27FC236}">
                <a16:creationId xmlns:a16="http://schemas.microsoft.com/office/drawing/2014/main" id="{D5C5C79F-35F3-469A-AFD7-92970B6DA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2414589"/>
            <a:ext cx="57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3</a:t>
            </a:r>
            <a:endParaRPr lang="fr-CA" altLang="fr-FR" sz="2800" baseline="-25000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4526B11B-03BC-4046-B8E6-9AD204674D54}"/>
              </a:ext>
            </a:extLst>
          </p:cNvPr>
          <p:cNvCxnSpPr/>
          <p:nvPr/>
        </p:nvCxnSpPr>
        <p:spPr>
          <a:xfrm>
            <a:off x="6384925" y="3195639"/>
            <a:ext cx="717550" cy="7207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7BD52AE-9502-4876-8006-F8E0B7FD0F3D}"/>
              </a:ext>
            </a:extLst>
          </p:cNvPr>
          <p:cNvCxnSpPr/>
          <p:nvPr/>
        </p:nvCxnSpPr>
        <p:spPr>
          <a:xfrm>
            <a:off x="5697539" y="2339975"/>
            <a:ext cx="623887" cy="6286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F2AA827-0112-4A15-9EA2-AC503154522A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6"/>
          <a:ext cx="7921628" cy="4316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1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5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6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7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8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9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1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 1 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/>
                        <a:t>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  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424" name="ZoneTexte 3">
            <a:extLst>
              <a:ext uri="{FF2B5EF4-FFF2-40B4-BE49-F238E27FC236}">
                <a16:creationId xmlns:a16="http://schemas.microsoft.com/office/drawing/2014/main" id="{38A54C42-E34C-4083-8E7E-048A08F2C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14425" name="ZoneTexte 4">
            <a:extLst>
              <a:ext uri="{FF2B5EF4-FFF2-40B4-BE49-F238E27FC236}">
                <a16:creationId xmlns:a16="http://schemas.microsoft.com/office/drawing/2014/main" id="{73BEE303-F6C6-4875-A9FA-965D164F1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B3B9FAD-53F1-4AB0-90B6-91AF166C1213}"/>
              </a:ext>
            </a:extLst>
          </p:cNvPr>
          <p:cNvCxnSpPr/>
          <p:nvPr/>
        </p:nvCxnSpPr>
        <p:spPr>
          <a:xfrm>
            <a:off x="2495551" y="1247775"/>
            <a:ext cx="4321175" cy="43449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664EA6C-6211-40DA-ADA5-D48DF63C6A19}"/>
              </a:ext>
            </a:extLst>
          </p:cNvPr>
          <p:cNvCxnSpPr/>
          <p:nvPr/>
        </p:nvCxnSpPr>
        <p:spPr>
          <a:xfrm>
            <a:off x="2503488" y="2024063"/>
            <a:ext cx="3592512" cy="3568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D827177-82CB-47F2-9EF2-32DB602019C8}"/>
              </a:ext>
            </a:extLst>
          </p:cNvPr>
          <p:cNvCxnSpPr/>
          <p:nvPr/>
        </p:nvCxnSpPr>
        <p:spPr>
          <a:xfrm>
            <a:off x="2489201" y="2713039"/>
            <a:ext cx="2886075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4659374-ECFC-4D59-96A1-54EB81D87D0D}"/>
              </a:ext>
            </a:extLst>
          </p:cNvPr>
          <p:cNvCxnSpPr/>
          <p:nvPr/>
        </p:nvCxnSpPr>
        <p:spPr>
          <a:xfrm>
            <a:off x="2489200" y="3419475"/>
            <a:ext cx="2166938" cy="217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8E32614-A248-4996-A020-6E19698EBF39}"/>
              </a:ext>
            </a:extLst>
          </p:cNvPr>
          <p:cNvCxnSpPr/>
          <p:nvPr/>
        </p:nvCxnSpPr>
        <p:spPr>
          <a:xfrm>
            <a:off x="2503488" y="4144963"/>
            <a:ext cx="142875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C20D40F-5A1D-470D-B9E1-433A208BC7E2}"/>
              </a:ext>
            </a:extLst>
          </p:cNvPr>
          <p:cNvCxnSpPr/>
          <p:nvPr/>
        </p:nvCxnSpPr>
        <p:spPr>
          <a:xfrm>
            <a:off x="5357814" y="1265239"/>
            <a:ext cx="4321175" cy="43449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220C9CF-6B97-4C8A-B078-960FEE56EEAE}"/>
              </a:ext>
            </a:extLst>
          </p:cNvPr>
          <p:cNvCxnSpPr/>
          <p:nvPr/>
        </p:nvCxnSpPr>
        <p:spPr>
          <a:xfrm>
            <a:off x="3206751" y="1257300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4F95959-9368-4173-AC13-FF7617AED553}"/>
              </a:ext>
            </a:extLst>
          </p:cNvPr>
          <p:cNvCxnSpPr/>
          <p:nvPr/>
        </p:nvCxnSpPr>
        <p:spPr>
          <a:xfrm>
            <a:off x="3919539" y="1235075"/>
            <a:ext cx="4319587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4FB9E49-814E-4AE8-AF73-AA133421454C}"/>
              </a:ext>
            </a:extLst>
          </p:cNvPr>
          <p:cNvCxnSpPr/>
          <p:nvPr/>
        </p:nvCxnSpPr>
        <p:spPr>
          <a:xfrm>
            <a:off x="4651376" y="1257300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FD781E3-E86F-48FC-8231-01C472C5911E}"/>
              </a:ext>
            </a:extLst>
          </p:cNvPr>
          <p:cNvCxnSpPr/>
          <p:nvPr/>
        </p:nvCxnSpPr>
        <p:spPr>
          <a:xfrm>
            <a:off x="6096001" y="1247775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71C4F29-CB94-467B-A568-3EE8324499FB}"/>
              </a:ext>
            </a:extLst>
          </p:cNvPr>
          <p:cNvCxnSpPr/>
          <p:nvPr/>
        </p:nvCxnSpPr>
        <p:spPr>
          <a:xfrm>
            <a:off x="6824663" y="13001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477E5A0-8327-4BD9-AA70-806C17C02951}"/>
              </a:ext>
            </a:extLst>
          </p:cNvPr>
          <p:cNvCxnSpPr/>
          <p:nvPr/>
        </p:nvCxnSpPr>
        <p:spPr>
          <a:xfrm>
            <a:off x="7502526" y="1236664"/>
            <a:ext cx="2887663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998B370-F4CB-4284-BB5F-B414E871D479}"/>
              </a:ext>
            </a:extLst>
          </p:cNvPr>
          <p:cNvCxnSpPr/>
          <p:nvPr/>
        </p:nvCxnSpPr>
        <p:spPr>
          <a:xfrm>
            <a:off x="8239125" y="1236664"/>
            <a:ext cx="2166938" cy="217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2372DD4-10F3-4573-ACBC-AD6DC2DB45CC}"/>
              </a:ext>
            </a:extLst>
          </p:cNvPr>
          <p:cNvCxnSpPr/>
          <p:nvPr/>
        </p:nvCxnSpPr>
        <p:spPr>
          <a:xfrm>
            <a:off x="8988425" y="1300163"/>
            <a:ext cx="1428750" cy="144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DE302A73-A6B8-495B-ABAC-6306220B9595}"/>
              </a:ext>
            </a:extLst>
          </p:cNvPr>
          <p:cNvSpPr txBox="1"/>
          <p:nvPr/>
        </p:nvSpPr>
        <p:spPr>
          <a:xfrm>
            <a:off x="2224088" y="898525"/>
            <a:ext cx="70421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0         1         2        3        4        5         6        7        8        9 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1F9C214-3558-4D2E-ACDC-4A78532FAD43}"/>
              </a:ext>
            </a:extLst>
          </p:cNvPr>
          <p:cNvSpPr txBox="1"/>
          <p:nvPr/>
        </p:nvSpPr>
        <p:spPr>
          <a:xfrm>
            <a:off x="2082800" y="172085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-1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5066FDB-6DB9-4D81-A880-FD76FC3630D7}"/>
              </a:ext>
            </a:extLst>
          </p:cNvPr>
          <p:cNvSpPr txBox="1"/>
          <p:nvPr/>
        </p:nvSpPr>
        <p:spPr>
          <a:xfrm>
            <a:off x="2076450" y="247650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-2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6677A02-D4B4-48E6-BE44-5314A6D4BF1A}"/>
              </a:ext>
            </a:extLst>
          </p:cNvPr>
          <p:cNvSpPr txBox="1"/>
          <p:nvPr/>
        </p:nvSpPr>
        <p:spPr>
          <a:xfrm>
            <a:off x="2100263" y="3219450"/>
            <a:ext cx="41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EC9641D-C937-4A79-B06E-3BF5B31FB48F}"/>
              </a:ext>
            </a:extLst>
          </p:cNvPr>
          <p:cNvSpPr txBox="1"/>
          <p:nvPr/>
        </p:nvSpPr>
        <p:spPr>
          <a:xfrm>
            <a:off x="2076450" y="3952875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-4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445" name="ZoneTexte 6">
            <a:extLst>
              <a:ext uri="{FF2B5EF4-FFF2-40B4-BE49-F238E27FC236}">
                <a16:creationId xmlns:a16="http://schemas.microsoft.com/office/drawing/2014/main" id="{F92CDEAD-38A4-4309-A1A6-594F8D665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88913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>
                <a:solidFill>
                  <a:schemeClr val="accent2"/>
                </a:solidFill>
              </a:rPr>
              <a:t>d=1</a:t>
            </a:r>
            <a:endParaRPr lang="fr-CA" altLang="fr-FR">
              <a:solidFill>
                <a:schemeClr val="accent2"/>
              </a:solidFill>
            </a:endParaRPr>
          </a:p>
        </p:txBody>
      </p:sp>
      <p:sp>
        <p:nvSpPr>
          <p:cNvPr id="14446" name="ZoneTexte 25">
            <a:extLst>
              <a:ext uri="{FF2B5EF4-FFF2-40B4-BE49-F238E27FC236}">
                <a16:creationId xmlns:a16="http://schemas.microsoft.com/office/drawing/2014/main" id="{C2CF674A-63F7-482F-8EF7-785B2F0FE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4" y="185739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>
                <a:solidFill>
                  <a:srgbClr val="C00000"/>
                </a:solidFill>
              </a:rPr>
              <a:t>i=1</a:t>
            </a:r>
            <a:endParaRPr lang="fr-CA" altLang="fr-FR" sz="2800">
              <a:solidFill>
                <a:srgbClr val="C00000"/>
              </a:solidFill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7D29E1C-0B49-4934-B077-9B977D786F23}"/>
              </a:ext>
            </a:extLst>
          </p:cNvPr>
          <p:cNvCxnSpPr/>
          <p:nvPr/>
        </p:nvCxnSpPr>
        <p:spPr>
          <a:xfrm>
            <a:off x="7175500" y="2460626"/>
            <a:ext cx="0" cy="6969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448" name="ZoneTexte 33">
            <a:extLst>
              <a:ext uri="{FF2B5EF4-FFF2-40B4-BE49-F238E27FC236}">
                <a16:creationId xmlns:a16="http://schemas.microsoft.com/office/drawing/2014/main" id="{C06D8923-E9F6-4AC7-B43B-2EE12EB9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3" y="2214564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2</a:t>
            </a:r>
            <a:endParaRPr lang="fr-CA" altLang="fr-FR" sz="2800" baseline="-25000"/>
          </a:p>
        </p:txBody>
      </p:sp>
      <p:sp>
        <p:nvSpPr>
          <p:cNvPr id="14449" name="ZoneTexte 34">
            <a:extLst>
              <a:ext uri="{FF2B5EF4-FFF2-40B4-BE49-F238E27FC236}">
                <a16:creationId xmlns:a16="http://schemas.microsoft.com/office/drawing/2014/main" id="{7E9CD737-0CC5-483B-8697-17BA8DB94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4" y="2513014"/>
            <a:ext cx="574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1</a:t>
            </a:r>
            <a:endParaRPr lang="fr-CA" altLang="fr-FR" sz="2800" baseline="-25000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29962A9-DCC8-45C9-89C0-FABE586D23A2}"/>
              </a:ext>
            </a:extLst>
          </p:cNvPr>
          <p:cNvCxnSpPr/>
          <p:nvPr/>
        </p:nvCxnSpPr>
        <p:spPr>
          <a:xfrm>
            <a:off x="6456363" y="3157538"/>
            <a:ext cx="6604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451" name="ZoneTexte 35">
            <a:extLst>
              <a:ext uri="{FF2B5EF4-FFF2-40B4-BE49-F238E27FC236}">
                <a16:creationId xmlns:a16="http://schemas.microsoft.com/office/drawing/2014/main" id="{AE91630A-00CA-44DF-AF75-670A76E4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2895601"/>
            <a:ext cx="57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3</a:t>
            </a:r>
            <a:endParaRPr lang="fr-CA" altLang="fr-FR" sz="2800" baseline="-25000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46DA96F3-1D23-4FE4-8151-62A9514E5D68}"/>
              </a:ext>
            </a:extLst>
          </p:cNvPr>
          <p:cNvCxnSpPr/>
          <p:nvPr/>
        </p:nvCxnSpPr>
        <p:spPr>
          <a:xfrm>
            <a:off x="6205539" y="2314576"/>
            <a:ext cx="719137" cy="7207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60CA54F-0C12-4F68-9B76-AB12ED4A7AFF}"/>
              </a:ext>
            </a:extLst>
          </p:cNvPr>
          <p:cNvCxnSpPr/>
          <p:nvPr/>
        </p:nvCxnSpPr>
        <p:spPr>
          <a:xfrm>
            <a:off x="7165975" y="3057525"/>
            <a:ext cx="623888" cy="6286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FECD0C2-AB3C-4C15-9C80-AA2C620963D3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6"/>
          <a:ext cx="7921628" cy="4316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1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5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6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7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8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9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1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 1 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/>
                        <a:t>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  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448" name="ZoneTexte 3">
            <a:extLst>
              <a:ext uri="{FF2B5EF4-FFF2-40B4-BE49-F238E27FC236}">
                <a16:creationId xmlns:a16="http://schemas.microsoft.com/office/drawing/2014/main" id="{D7259692-3BD2-4B88-98AB-EB4E29E98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15449" name="ZoneTexte 4">
            <a:extLst>
              <a:ext uri="{FF2B5EF4-FFF2-40B4-BE49-F238E27FC236}">
                <a16:creationId xmlns:a16="http://schemas.microsoft.com/office/drawing/2014/main" id="{2B6D0E09-9B5A-492C-9CDC-1DEB4E6D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92A2F3B-3E07-4EA4-BC1F-A035E12D417F}"/>
              </a:ext>
            </a:extLst>
          </p:cNvPr>
          <p:cNvCxnSpPr/>
          <p:nvPr/>
        </p:nvCxnSpPr>
        <p:spPr>
          <a:xfrm>
            <a:off x="2495551" y="1247775"/>
            <a:ext cx="4321175" cy="43449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CF55C70-DB36-4D04-A85F-68A82F83F4C4}"/>
              </a:ext>
            </a:extLst>
          </p:cNvPr>
          <p:cNvCxnSpPr/>
          <p:nvPr/>
        </p:nvCxnSpPr>
        <p:spPr>
          <a:xfrm>
            <a:off x="2503488" y="2024063"/>
            <a:ext cx="3592512" cy="3568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6A60061-9665-4FC3-8BBA-20662063ACB4}"/>
              </a:ext>
            </a:extLst>
          </p:cNvPr>
          <p:cNvCxnSpPr/>
          <p:nvPr/>
        </p:nvCxnSpPr>
        <p:spPr>
          <a:xfrm>
            <a:off x="2489201" y="2713039"/>
            <a:ext cx="2886075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5E765F6-447F-48E4-ACDC-6486E6A96226}"/>
              </a:ext>
            </a:extLst>
          </p:cNvPr>
          <p:cNvCxnSpPr/>
          <p:nvPr/>
        </p:nvCxnSpPr>
        <p:spPr>
          <a:xfrm>
            <a:off x="2489200" y="3419475"/>
            <a:ext cx="2166938" cy="217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875A982-3C91-4AFD-ADFC-5D4AE6ED73C0}"/>
              </a:ext>
            </a:extLst>
          </p:cNvPr>
          <p:cNvCxnSpPr/>
          <p:nvPr/>
        </p:nvCxnSpPr>
        <p:spPr>
          <a:xfrm>
            <a:off x="2503488" y="4144963"/>
            <a:ext cx="142875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42A13C6-3859-444F-A909-15336C16C185}"/>
              </a:ext>
            </a:extLst>
          </p:cNvPr>
          <p:cNvCxnSpPr/>
          <p:nvPr/>
        </p:nvCxnSpPr>
        <p:spPr>
          <a:xfrm>
            <a:off x="6086476" y="1260475"/>
            <a:ext cx="4321175" cy="434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FBA36AD-5AA9-45E9-871B-F5ADE5D00189}"/>
              </a:ext>
            </a:extLst>
          </p:cNvPr>
          <p:cNvCxnSpPr/>
          <p:nvPr/>
        </p:nvCxnSpPr>
        <p:spPr>
          <a:xfrm>
            <a:off x="3206751" y="1257300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F9FC2BE-5AD9-4465-B6DF-07438020ECBF}"/>
              </a:ext>
            </a:extLst>
          </p:cNvPr>
          <p:cNvCxnSpPr/>
          <p:nvPr/>
        </p:nvCxnSpPr>
        <p:spPr>
          <a:xfrm>
            <a:off x="3919539" y="1235075"/>
            <a:ext cx="4319587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A9511F1-F75F-404E-AA1B-A30985D65654}"/>
              </a:ext>
            </a:extLst>
          </p:cNvPr>
          <p:cNvCxnSpPr/>
          <p:nvPr/>
        </p:nvCxnSpPr>
        <p:spPr>
          <a:xfrm>
            <a:off x="4651376" y="1257300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161647B-1E15-437B-A926-CD9E7E2D0B01}"/>
              </a:ext>
            </a:extLst>
          </p:cNvPr>
          <p:cNvCxnSpPr/>
          <p:nvPr/>
        </p:nvCxnSpPr>
        <p:spPr>
          <a:xfrm>
            <a:off x="5370514" y="1238250"/>
            <a:ext cx="4321175" cy="434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757355E-41A0-489F-93BB-B0B90C604A28}"/>
              </a:ext>
            </a:extLst>
          </p:cNvPr>
          <p:cNvCxnSpPr/>
          <p:nvPr/>
        </p:nvCxnSpPr>
        <p:spPr>
          <a:xfrm>
            <a:off x="6824663" y="1300163"/>
            <a:ext cx="3592512" cy="35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2EDD7C5-24CB-4FA5-A444-0CD1B799A926}"/>
              </a:ext>
            </a:extLst>
          </p:cNvPr>
          <p:cNvCxnSpPr/>
          <p:nvPr/>
        </p:nvCxnSpPr>
        <p:spPr>
          <a:xfrm>
            <a:off x="7502526" y="1236664"/>
            <a:ext cx="2887663" cy="287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37FF7EA-3D13-4638-82B1-F731CD087395}"/>
              </a:ext>
            </a:extLst>
          </p:cNvPr>
          <p:cNvCxnSpPr/>
          <p:nvPr/>
        </p:nvCxnSpPr>
        <p:spPr>
          <a:xfrm>
            <a:off x="8239125" y="1236664"/>
            <a:ext cx="2166938" cy="217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4E6928A-5159-409C-88FC-FB3632C61015}"/>
              </a:ext>
            </a:extLst>
          </p:cNvPr>
          <p:cNvCxnSpPr/>
          <p:nvPr/>
        </p:nvCxnSpPr>
        <p:spPr>
          <a:xfrm>
            <a:off x="8988425" y="1300163"/>
            <a:ext cx="1428750" cy="1446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F24F22F0-6518-4A79-8A1F-23463C9735EB}"/>
              </a:ext>
            </a:extLst>
          </p:cNvPr>
          <p:cNvSpPr txBox="1"/>
          <p:nvPr/>
        </p:nvSpPr>
        <p:spPr>
          <a:xfrm>
            <a:off x="2224088" y="898525"/>
            <a:ext cx="70421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0         1         2        3        4        5         6        7        8        9 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84B3DDD-76A8-464A-990E-08D9C2924807}"/>
              </a:ext>
            </a:extLst>
          </p:cNvPr>
          <p:cNvSpPr txBox="1"/>
          <p:nvPr/>
        </p:nvSpPr>
        <p:spPr>
          <a:xfrm>
            <a:off x="2082800" y="172085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-1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D848EFC-14FE-42A4-8A5A-76D6C1CB70B9}"/>
              </a:ext>
            </a:extLst>
          </p:cNvPr>
          <p:cNvSpPr txBox="1"/>
          <p:nvPr/>
        </p:nvSpPr>
        <p:spPr>
          <a:xfrm>
            <a:off x="2076450" y="2476500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-2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E215B05-DCC0-4DCA-AD6C-92824CE7CA43}"/>
              </a:ext>
            </a:extLst>
          </p:cNvPr>
          <p:cNvSpPr txBox="1"/>
          <p:nvPr/>
        </p:nvSpPr>
        <p:spPr>
          <a:xfrm>
            <a:off x="2100263" y="3219450"/>
            <a:ext cx="411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5726CED-216E-4F59-B494-A7453950A3F4}"/>
              </a:ext>
            </a:extLst>
          </p:cNvPr>
          <p:cNvSpPr txBox="1"/>
          <p:nvPr/>
        </p:nvSpPr>
        <p:spPr>
          <a:xfrm>
            <a:off x="2076450" y="3952875"/>
            <a:ext cx="412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-4</a:t>
            </a:r>
            <a:endParaRPr lang="fr-CA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469" name="ZoneTexte 6">
            <a:extLst>
              <a:ext uri="{FF2B5EF4-FFF2-40B4-BE49-F238E27FC236}">
                <a16:creationId xmlns:a16="http://schemas.microsoft.com/office/drawing/2014/main" id="{36773EE0-EAD3-406C-B8B7-EE62FDF2B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88913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>
                <a:solidFill>
                  <a:schemeClr val="accent2"/>
                </a:solidFill>
              </a:rPr>
              <a:t>d=1</a:t>
            </a:r>
            <a:endParaRPr lang="fr-CA" altLang="fr-FR">
              <a:solidFill>
                <a:schemeClr val="accent2"/>
              </a:solidFill>
            </a:endParaRPr>
          </a:p>
        </p:txBody>
      </p:sp>
      <p:sp>
        <p:nvSpPr>
          <p:cNvPr id="15470" name="ZoneTexte 25">
            <a:extLst>
              <a:ext uri="{FF2B5EF4-FFF2-40B4-BE49-F238E27FC236}">
                <a16:creationId xmlns:a16="http://schemas.microsoft.com/office/drawing/2014/main" id="{0ACEAE64-1FBB-48F3-A319-36A77D6B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4" y="185739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>
                <a:solidFill>
                  <a:srgbClr val="C00000"/>
                </a:solidFill>
              </a:rPr>
              <a:t>i=1</a:t>
            </a:r>
            <a:endParaRPr lang="fr-CA" altLang="fr-FR" sz="2800">
              <a:solidFill>
                <a:srgbClr val="C00000"/>
              </a:solidFill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1761CAE-2C08-4ED7-B429-61812C9C9428}"/>
              </a:ext>
            </a:extLst>
          </p:cNvPr>
          <p:cNvCxnSpPr/>
          <p:nvPr/>
        </p:nvCxnSpPr>
        <p:spPr>
          <a:xfrm>
            <a:off x="7967663" y="2433638"/>
            <a:ext cx="0" cy="6969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72" name="ZoneTexte 33">
            <a:extLst>
              <a:ext uri="{FF2B5EF4-FFF2-40B4-BE49-F238E27FC236}">
                <a16:creationId xmlns:a16="http://schemas.microsoft.com/office/drawing/2014/main" id="{C23D4B59-DABA-4125-B68D-5E25256CE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88" y="2533651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2</a:t>
            </a:r>
            <a:endParaRPr lang="fr-CA" altLang="fr-FR" sz="2800" baseline="-25000"/>
          </a:p>
        </p:txBody>
      </p:sp>
      <p:sp>
        <p:nvSpPr>
          <p:cNvPr id="15473" name="ZoneTexte 34">
            <a:extLst>
              <a:ext uri="{FF2B5EF4-FFF2-40B4-BE49-F238E27FC236}">
                <a16:creationId xmlns:a16="http://schemas.microsoft.com/office/drawing/2014/main" id="{A15DBD97-5B6B-4C7D-B995-273CA6F6E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3" y="2447925"/>
            <a:ext cx="576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1</a:t>
            </a:r>
            <a:endParaRPr lang="fr-CA" altLang="fr-FR" sz="2800" baseline="-25000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CFBD407-E2E2-41FF-8AEB-6518FBAA7959}"/>
              </a:ext>
            </a:extLst>
          </p:cNvPr>
          <p:cNvCxnSpPr/>
          <p:nvPr/>
        </p:nvCxnSpPr>
        <p:spPr>
          <a:xfrm>
            <a:off x="6470650" y="2430463"/>
            <a:ext cx="6604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75" name="ZoneTexte 35">
            <a:extLst>
              <a:ext uri="{FF2B5EF4-FFF2-40B4-BE49-F238E27FC236}">
                <a16:creationId xmlns:a16="http://schemas.microsoft.com/office/drawing/2014/main" id="{9E2771D6-A406-480E-93B5-42C208A9B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00" y="2168526"/>
            <a:ext cx="57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C</a:t>
            </a:r>
            <a:r>
              <a:rPr lang="en-CA" altLang="fr-FR" sz="2800" baseline="-25000"/>
              <a:t>3</a:t>
            </a:r>
            <a:endParaRPr lang="fr-CA" altLang="fr-FR" sz="2800" baseline="-25000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A51257DF-3C36-49B9-ADE8-22D0FB2010FA}"/>
              </a:ext>
            </a:extLst>
          </p:cNvPr>
          <p:cNvCxnSpPr/>
          <p:nvPr/>
        </p:nvCxnSpPr>
        <p:spPr>
          <a:xfrm>
            <a:off x="7113589" y="2451101"/>
            <a:ext cx="719137" cy="7207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31BCDA90-F2B3-4919-BDA2-CF3858604051}"/>
              </a:ext>
            </a:extLst>
          </p:cNvPr>
          <p:cNvCxnSpPr/>
          <p:nvPr/>
        </p:nvCxnSpPr>
        <p:spPr>
          <a:xfrm>
            <a:off x="6483350" y="3876675"/>
            <a:ext cx="623888" cy="6302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8F88D670-E88E-4DA5-A1E5-B2964404FE90}"/>
              </a:ext>
            </a:extLst>
          </p:cNvPr>
          <p:cNvCxnSpPr/>
          <p:nvPr/>
        </p:nvCxnSpPr>
        <p:spPr>
          <a:xfrm>
            <a:off x="7954964" y="3124201"/>
            <a:ext cx="2047875" cy="20812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E1C9613-6CC1-4D3F-99A6-F48A1CBA139F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1273176"/>
          <a:ext cx="7921628" cy="4316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D</a:t>
                      </a:r>
                      <a:endParaRPr lang="fr-CA" sz="2800" i="1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aseline="30000" dirty="0"/>
                        <a:t>1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C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 </a:t>
                      </a:r>
                      <a:r>
                        <a:rPr lang="en-CA" sz="2800" b="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CA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5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6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7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 </a:t>
                      </a:r>
                      <a:r>
                        <a:rPr lang="en-CA" sz="2800" baseline="30000" dirty="0"/>
                        <a:t>8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 </a:t>
                      </a:r>
                      <a:r>
                        <a:rPr lang="en-CA" sz="2800" baseline="30000" dirty="0"/>
                        <a:t>9</a:t>
                      </a:r>
                      <a:endParaRPr lang="fr-CA" sz="2800" baseline="30000" dirty="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0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G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1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  0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 1 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A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/>
                        <a:t>  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C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3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T</a:t>
                      </a:r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  </a:t>
                      </a:r>
                      <a:endParaRPr lang="fr-C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r-CA" sz="2800" dirty="0"/>
                    </a:p>
                  </a:txBody>
                  <a:tcPr marL="91449" marR="9144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91449" marR="91449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72" name="ZoneTexte 3">
            <a:extLst>
              <a:ext uri="{FF2B5EF4-FFF2-40B4-BE49-F238E27FC236}">
                <a16:creationId xmlns:a16="http://schemas.microsoft.com/office/drawing/2014/main" id="{0A2C6718-D339-4648-AFF6-F311B5828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23901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T</a:t>
            </a:r>
            <a:endParaRPr lang="fr-CA" altLang="fr-FR" sz="2800" i="1"/>
          </a:p>
        </p:txBody>
      </p:sp>
      <p:sp>
        <p:nvSpPr>
          <p:cNvPr id="16473" name="ZoneTexte 4">
            <a:extLst>
              <a:ext uri="{FF2B5EF4-FFF2-40B4-BE49-F238E27FC236}">
                <a16:creationId xmlns:a16="http://schemas.microsoft.com/office/drawing/2014/main" id="{379D7E78-D87D-4189-8E27-7C3CACF55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065339"/>
            <a:ext cx="42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 i="1"/>
              <a:t>P</a:t>
            </a:r>
            <a:endParaRPr lang="fr-CA" altLang="fr-FR" sz="2800" i="1"/>
          </a:p>
        </p:txBody>
      </p:sp>
      <p:sp>
        <p:nvSpPr>
          <p:cNvPr id="16474" name="ZoneTexte 6">
            <a:extLst>
              <a:ext uri="{FF2B5EF4-FFF2-40B4-BE49-F238E27FC236}">
                <a16:creationId xmlns:a16="http://schemas.microsoft.com/office/drawing/2014/main" id="{CEC14A31-6FA1-4DD6-840A-6756B13E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88913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>
                <a:solidFill>
                  <a:schemeClr val="accent2"/>
                </a:solidFill>
              </a:rPr>
              <a:t>d=1</a:t>
            </a:r>
            <a:endParaRPr lang="fr-CA" altLang="fr-FR">
              <a:solidFill>
                <a:schemeClr val="accent2"/>
              </a:solidFill>
            </a:endParaRPr>
          </a:p>
        </p:txBody>
      </p:sp>
      <p:sp>
        <p:nvSpPr>
          <p:cNvPr id="16475" name="ZoneTexte 25">
            <a:extLst>
              <a:ext uri="{FF2B5EF4-FFF2-40B4-BE49-F238E27FC236}">
                <a16:creationId xmlns:a16="http://schemas.microsoft.com/office/drawing/2014/main" id="{18B99F06-548D-4ACC-A227-A35E19ABA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4" y="185739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fr-FR" sz="2800">
                <a:solidFill>
                  <a:srgbClr val="C00000"/>
                </a:solidFill>
              </a:rPr>
              <a:t>i=1</a:t>
            </a:r>
            <a:endParaRPr lang="fr-CA" altLang="fr-FR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1A633C7-0DE5-4179-B569-808BFF526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85" y="291556"/>
            <a:ext cx="7211504" cy="61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347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AA3796-8AA7-4A34-988C-F4FF7DD3B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61" y="452487"/>
            <a:ext cx="10017467" cy="597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813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69215-F601-4B3B-8238-321765C1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74A1AF-192B-4988-844E-EBE5EE5E6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Algorithms on Strings, Trees and Sequences – Computer science and Computational biology, </a:t>
            </a:r>
            <a:r>
              <a:rPr lang="en-CA" dirty="0"/>
              <a:t>Dan </a:t>
            </a:r>
            <a:r>
              <a:rPr lang="en-CA" dirty="0" err="1"/>
              <a:t>Gusfield</a:t>
            </a:r>
            <a:r>
              <a:rPr lang="en-CA" dirty="0"/>
              <a:t>, Cambridge University Press, 1997. </a:t>
            </a:r>
            <a:r>
              <a:rPr lang="en-CA" dirty="0" err="1"/>
              <a:t>Partie</a:t>
            </a:r>
            <a:r>
              <a:rPr lang="en-CA" dirty="0"/>
              <a:t> II</a:t>
            </a:r>
            <a:endParaRPr lang="fr-CA" dirty="0"/>
          </a:p>
          <a:p>
            <a:r>
              <a:rPr lang="en-CA" i="1" dirty="0"/>
              <a:t>Handbook of Computational Molecular Biology, </a:t>
            </a:r>
            <a:r>
              <a:rPr lang="en-CA" dirty="0"/>
              <a:t>Srinivas </a:t>
            </a:r>
            <a:r>
              <a:rPr lang="en-CA" dirty="0" err="1"/>
              <a:t>Aluru</a:t>
            </a:r>
            <a:r>
              <a:rPr lang="en-CA" dirty="0"/>
              <a:t> ed., Chapman &amp; Hall/CRC Computer and Information Science Series, 2005. </a:t>
            </a:r>
            <a:r>
              <a:rPr lang="en-CA" dirty="0" err="1"/>
              <a:t>Partie</a:t>
            </a:r>
            <a:r>
              <a:rPr lang="en-CA" dirty="0"/>
              <a:t> II. (</a:t>
            </a:r>
            <a:r>
              <a:rPr lang="en-CA" dirty="0" err="1"/>
              <a:t>Voir</a:t>
            </a:r>
            <a:r>
              <a:rPr lang="en-CA" dirty="0"/>
              <a:t> </a:t>
            </a:r>
            <a:r>
              <a:rPr lang="en-CA" dirty="0" err="1"/>
              <a:t>également</a:t>
            </a:r>
            <a:r>
              <a:rPr lang="en-CA" dirty="0"/>
              <a:t> </a:t>
            </a:r>
            <a:r>
              <a:rPr lang="en-CA" dirty="0" err="1"/>
              <a:t>chapitre</a:t>
            </a:r>
            <a:r>
              <a:rPr lang="en-CA" dirty="0"/>
              <a:t> 35)</a:t>
            </a:r>
          </a:p>
        </p:txBody>
      </p:sp>
    </p:spTree>
    <p:extLst>
      <p:ext uri="{BB962C8B-B14F-4D97-AF65-F5344CB8AC3E}">
        <p14:creationId xmlns:p14="http://schemas.microsoft.com/office/powerpoint/2010/main" val="177178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6B8231-498B-4115-8F2A-71399F27C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73" y="281554"/>
            <a:ext cx="7983020" cy="63797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77855E-C944-44FE-A612-05218924CD0C}"/>
              </a:ext>
            </a:extLst>
          </p:cNvPr>
          <p:cNvSpPr/>
          <p:nvPr/>
        </p:nvSpPr>
        <p:spPr>
          <a:xfrm>
            <a:off x="7192651" y="5712643"/>
            <a:ext cx="556182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56E7C6-06E9-4EF2-A81C-3CF8A6CDA0B3}"/>
              </a:ext>
            </a:extLst>
          </p:cNvPr>
          <p:cNvSpPr txBox="1"/>
          <p:nvPr/>
        </p:nvSpPr>
        <p:spPr>
          <a:xfrm>
            <a:off x="7192651" y="5803213"/>
            <a:ext cx="556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/>
              <a:t>fils</a:t>
            </a:r>
          </a:p>
        </p:txBody>
      </p:sp>
    </p:spTree>
    <p:extLst>
      <p:ext uri="{BB962C8B-B14F-4D97-AF65-F5344CB8AC3E}">
        <p14:creationId xmlns:p14="http://schemas.microsoft.com/office/powerpoint/2010/main" val="42309650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3048</Words>
  <Application>Microsoft Office PowerPoint</Application>
  <PresentationFormat>Grand écran</PresentationFormat>
  <Paragraphs>1744</Paragraphs>
  <Slides>89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89</vt:i4>
      </vt:variant>
    </vt:vector>
  </HeadingPairs>
  <TitlesOfParts>
    <vt:vector size="94" baseType="lpstr">
      <vt:lpstr>Arial</vt:lpstr>
      <vt:lpstr>Calibri</vt:lpstr>
      <vt:lpstr>Calibri Light</vt:lpstr>
      <vt:lpstr>Thème Office</vt:lpstr>
      <vt:lpstr>1_Thème Office</vt:lpstr>
      <vt:lpstr>Arbres des suffixes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Arbres des suffixes</dc:title>
  <dc:creator>El-Mabrouk Nadia</dc:creator>
  <cp:lastModifiedBy>El-Mabrouk Nadia</cp:lastModifiedBy>
  <cp:revision>48</cp:revision>
  <dcterms:created xsi:type="dcterms:W3CDTF">2021-08-23T16:06:25Z</dcterms:created>
  <dcterms:modified xsi:type="dcterms:W3CDTF">2021-11-16T16:50:09Z</dcterms:modified>
</cp:coreProperties>
</file>